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7" r:id="rId6"/>
    <p:sldId id="258" r:id="rId7"/>
    <p:sldId id="263" r:id="rId8"/>
    <p:sldId id="264" r:id="rId9"/>
    <p:sldId id="261" r:id="rId10"/>
    <p:sldId id="260" r:id="rId11"/>
    <p:sldId id="262" r:id="rId12"/>
    <p:sldId id="265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D7DC375-8A23-5B42-B79A-44078767EDC4}" v="10" dt="2024-09-13T11:23:41.88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345"/>
    <p:restoredTop sz="95918"/>
  </p:normalViewPr>
  <p:slideViewPr>
    <p:cSldViewPr snapToGrid="0">
      <p:cViewPr varScale="1">
        <p:scale>
          <a:sx n="123" d="100"/>
          <a:sy n="123" d="100"/>
        </p:scale>
        <p:origin x="1032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enny Pink" userId="S::jenny.pink@holmusk.co.uk::6e6f2ad3-40b1-415c-9f7e-488922935fee" providerId="AD" clId="Web-{584924FA-0DD2-CC84-BEBB-96F6EAFBB4FD}"/>
    <pc:docChg chg="modSld">
      <pc:chgData name="Jenny Pink" userId="S::jenny.pink@holmusk.co.uk::6e6f2ad3-40b1-415c-9f7e-488922935fee" providerId="AD" clId="Web-{584924FA-0DD2-CC84-BEBB-96F6EAFBB4FD}" dt="2024-04-15T12:01:07.471" v="19" actId="20577"/>
      <pc:docMkLst>
        <pc:docMk/>
      </pc:docMkLst>
      <pc:sldChg chg="addSp modSp">
        <pc:chgData name="Jenny Pink" userId="S::jenny.pink@holmusk.co.uk::6e6f2ad3-40b1-415c-9f7e-488922935fee" providerId="AD" clId="Web-{584924FA-0DD2-CC84-BEBB-96F6EAFBB4FD}" dt="2024-04-15T11:59:19.920" v="4" actId="14100"/>
        <pc:sldMkLst>
          <pc:docMk/>
          <pc:sldMk cId="658978021" sldId="258"/>
        </pc:sldMkLst>
        <pc:cxnChg chg="add mod">
          <ac:chgData name="Jenny Pink" userId="S::jenny.pink@holmusk.co.uk::6e6f2ad3-40b1-415c-9f7e-488922935fee" providerId="AD" clId="Web-{584924FA-0DD2-CC84-BEBB-96F6EAFBB4FD}" dt="2024-04-15T11:59:19.920" v="4" actId="14100"/>
          <ac:cxnSpMkLst>
            <pc:docMk/>
            <pc:sldMk cId="658978021" sldId="258"/>
            <ac:cxnSpMk id="16" creationId="{8CC0E55B-7B8E-F419-A5EC-6FF6334B5FD1}"/>
          </ac:cxnSpMkLst>
        </pc:cxnChg>
      </pc:sldChg>
      <pc:sldChg chg="modSp">
        <pc:chgData name="Jenny Pink" userId="S::jenny.pink@holmusk.co.uk::6e6f2ad3-40b1-415c-9f7e-488922935fee" providerId="AD" clId="Web-{584924FA-0DD2-CC84-BEBB-96F6EAFBB4FD}" dt="2024-04-15T12:01:07.471" v="19" actId="20577"/>
        <pc:sldMkLst>
          <pc:docMk/>
          <pc:sldMk cId="551335391" sldId="261"/>
        </pc:sldMkLst>
        <pc:graphicFrameChg chg="modGraphic">
          <ac:chgData name="Jenny Pink" userId="S::jenny.pink@holmusk.co.uk::6e6f2ad3-40b1-415c-9f7e-488922935fee" providerId="AD" clId="Web-{584924FA-0DD2-CC84-BEBB-96F6EAFBB4FD}" dt="2024-04-15T12:01:07.471" v="19" actId="20577"/>
          <ac:graphicFrameMkLst>
            <pc:docMk/>
            <pc:sldMk cId="551335391" sldId="261"/>
            <ac:graphicFrameMk id="5" creationId="{464EE1A7-3999-787C-4C5D-E79B1667DB03}"/>
          </ac:graphicFrameMkLst>
        </pc:graphicFrameChg>
      </pc:sldChg>
    </pc:docChg>
  </pc:docChgLst>
  <pc:docChgLst>
    <pc:chgData name="Zo Payne" userId="0726f580-2d83-4d8e-a182-d816f75a7426" providerId="ADAL" clId="{4D7DC375-8A23-5B42-B79A-44078767EDC4}"/>
    <pc:docChg chg="custSel modSld">
      <pc:chgData name="Zo Payne" userId="0726f580-2d83-4d8e-a182-d816f75a7426" providerId="ADAL" clId="{4D7DC375-8A23-5B42-B79A-44078767EDC4}" dt="2024-09-13T11:24:29.181" v="147" actId="27636"/>
      <pc:docMkLst>
        <pc:docMk/>
      </pc:docMkLst>
      <pc:sldChg chg="modSp mod">
        <pc:chgData name="Zo Payne" userId="0726f580-2d83-4d8e-a182-d816f75a7426" providerId="ADAL" clId="{4D7DC375-8A23-5B42-B79A-44078767EDC4}" dt="2024-09-13T11:24:29.181" v="147" actId="27636"/>
        <pc:sldMkLst>
          <pc:docMk/>
          <pc:sldMk cId="658978021" sldId="258"/>
        </pc:sldMkLst>
        <pc:spChg chg="mod">
          <ac:chgData name="Zo Payne" userId="0726f580-2d83-4d8e-a182-d816f75a7426" providerId="ADAL" clId="{4D7DC375-8A23-5B42-B79A-44078767EDC4}" dt="2024-09-13T11:24:29.181" v="147" actId="27636"/>
          <ac:spMkLst>
            <pc:docMk/>
            <pc:sldMk cId="658978021" sldId="258"/>
            <ac:spMk id="2" creationId="{0B8D49DD-2F0A-21AA-4C64-233667B52484}"/>
          </ac:spMkLst>
        </pc:spChg>
      </pc:sldChg>
      <pc:sldChg chg="modSp">
        <pc:chgData name="Zo Payne" userId="0726f580-2d83-4d8e-a182-d816f75a7426" providerId="ADAL" clId="{4D7DC375-8A23-5B42-B79A-44078767EDC4}" dt="2024-09-13T11:23:41.883" v="121" actId="20577"/>
        <pc:sldMkLst>
          <pc:docMk/>
          <pc:sldMk cId="551335391" sldId="261"/>
        </pc:sldMkLst>
        <pc:graphicFrameChg chg="mod">
          <ac:chgData name="Zo Payne" userId="0726f580-2d83-4d8e-a182-d816f75a7426" providerId="ADAL" clId="{4D7DC375-8A23-5B42-B79A-44078767EDC4}" dt="2024-09-13T11:23:41.883" v="121" actId="20577"/>
          <ac:graphicFrameMkLst>
            <pc:docMk/>
            <pc:sldMk cId="551335391" sldId="261"/>
            <ac:graphicFrameMk id="5" creationId="{464EE1A7-3999-787C-4C5D-E79B1667DB03}"/>
          </ac:graphicFrameMkLst>
        </pc:graphicFrameChg>
      </pc:sldChg>
      <pc:sldChg chg="modSp mod">
        <pc:chgData name="Zo Payne" userId="0726f580-2d83-4d8e-a182-d816f75a7426" providerId="ADAL" clId="{4D7DC375-8A23-5B42-B79A-44078767EDC4}" dt="2024-09-13T11:23:20.093" v="120" actId="313"/>
        <pc:sldMkLst>
          <pc:docMk/>
          <pc:sldMk cId="633541650" sldId="262"/>
        </pc:sldMkLst>
        <pc:spChg chg="mod">
          <ac:chgData name="Zo Payne" userId="0726f580-2d83-4d8e-a182-d816f75a7426" providerId="ADAL" clId="{4D7DC375-8A23-5B42-B79A-44078767EDC4}" dt="2024-09-13T11:22:10.398" v="75" actId="20577"/>
          <ac:spMkLst>
            <pc:docMk/>
            <pc:sldMk cId="633541650" sldId="262"/>
            <ac:spMk id="2" creationId="{BB522A63-0000-DA8E-DE7A-A562EF2CEF4C}"/>
          </ac:spMkLst>
        </pc:spChg>
        <pc:graphicFrameChg chg="mod">
          <ac:chgData name="Zo Payne" userId="0726f580-2d83-4d8e-a182-d816f75a7426" providerId="ADAL" clId="{4D7DC375-8A23-5B42-B79A-44078767EDC4}" dt="2024-09-13T11:23:20.093" v="120" actId="313"/>
          <ac:graphicFrameMkLst>
            <pc:docMk/>
            <pc:sldMk cId="633541650" sldId="262"/>
            <ac:graphicFrameMk id="6" creationId="{02AB1544-D468-A8D3-84D7-C7570DDF1D98}"/>
          </ac:graphicFrameMkLst>
        </pc:graphicFrameChg>
      </pc:sldChg>
      <pc:sldChg chg="modSp mod">
        <pc:chgData name="Zo Payne" userId="0726f580-2d83-4d8e-a182-d816f75a7426" providerId="ADAL" clId="{4D7DC375-8A23-5B42-B79A-44078767EDC4}" dt="2024-09-13T11:24:21.287" v="145" actId="27636"/>
        <pc:sldMkLst>
          <pc:docMk/>
          <pc:sldMk cId="2576234677" sldId="264"/>
        </pc:sldMkLst>
        <pc:spChg chg="mod">
          <ac:chgData name="Zo Payne" userId="0726f580-2d83-4d8e-a182-d816f75a7426" providerId="ADAL" clId="{4D7DC375-8A23-5B42-B79A-44078767EDC4}" dt="2024-09-13T11:24:21.287" v="145" actId="27636"/>
          <ac:spMkLst>
            <pc:docMk/>
            <pc:sldMk cId="2576234677" sldId="264"/>
            <ac:spMk id="2" creationId="{0B8D49DD-2F0A-21AA-4C64-233667B52484}"/>
          </ac:spMkLst>
        </pc:spChg>
      </pc:sldChg>
      <pc:sldChg chg="modSp mod">
        <pc:chgData name="Zo Payne" userId="0726f580-2d83-4d8e-a182-d816f75a7426" providerId="ADAL" clId="{4D7DC375-8A23-5B42-B79A-44078767EDC4}" dt="2024-09-13T11:23:10.204" v="116" actId="113"/>
        <pc:sldMkLst>
          <pc:docMk/>
          <pc:sldMk cId="2498853596" sldId="265"/>
        </pc:sldMkLst>
        <pc:spChg chg="mod">
          <ac:chgData name="Zo Payne" userId="0726f580-2d83-4d8e-a182-d816f75a7426" providerId="ADAL" clId="{4D7DC375-8A23-5B42-B79A-44078767EDC4}" dt="2024-09-13T11:23:04.307" v="115" actId="113"/>
          <ac:spMkLst>
            <pc:docMk/>
            <pc:sldMk cId="2498853596" sldId="265"/>
            <ac:spMk id="4" creationId="{66874A71-1698-DDBE-A0FA-78B40A09FDA9}"/>
          </ac:spMkLst>
        </pc:spChg>
        <pc:spChg chg="mod">
          <ac:chgData name="Zo Payne" userId="0726f580-2d83-4d8e-a182-d816f75a7426" providerId="ADAL" clId="{4D7DC375-8A23-5B42-B79A-44078767EDC4}" dt="2024-09-13T11:23:10.204" v="116" actId="113"/>
          <ac:spMkLst>
            <pc:docMk/>
            <pc:sldMk cId="2498853596" sldId="265"/>
            <ac:spMk id="6" creationId="{A71C7E44-E651-5850-01FB-DA27524A2A7D}"/>
          </ac:spMkLst>
        </pc:spChg>
        <pc:spChg chg="mod">
          <ac:chgData name="Zo Payne" userId="0726f580-2d83-4d8e-a182-d816f75a7426" providerId="ADAL" clId="{4D7DC375-8A23-5B42-B79A-44078767EDC4}" dt="2024-09-13T11:22:58.285" v="114" actId="113"/>
          <ac:spMkLst>
            <pc:docMk/>
            <pc:sldMk cId="2498853596" sldId="265"/>
            <ac:spMk id="8" creationId="{CB6A3C45-2DA9-8816-98F0-DE7D7AB856C8}"/>
          </ac:spMkLst>
        </pc:spChg>
      </pc:sldChg>
    </pc:docChg>
  </pc:docChgLst>
  <pc:docChgLst>
    <pc:chgData name="Zo Payne" userId="S::zo.payne@holmusk.co.uk::0726f580-2d83-4d8e-a182-d816f75a7426" providerId="AD" clId="Web-{5FCC0BBE-E698-4151-955B-EE7DAAC3EEAE}"/>
    <pc:docChg chg="modSld">
      <pc:chgData name="Zo Payne" userId="S::zo.payne@holmusk.co.uk::0726f580-2d83-4d8e-a182-d816f75a7426" providerId="AD" clId="Web-{5FCC0BBE-E698-4151-955B-EE7DAAC3EEAE}" dt="2024-07-08T11:56:55.276" v="28" actId="20577"/>
      <pc:docMkLst>
        <pc:docMk/>
      </pc:docMkLst>
      <pc:sldChg chg="modSp">
        <pc:chgData name="Zo Payne" userId="S::zo.payne@holmusk.co.uk::0726f580-2d83-4d8e-a182-d816f75a7426" providerId="AD" clId="Web-{5FCC0BBE-E698-4151-955B-EE7DAAC3EEAE}" dt="2024-07-08T11:56:55.276" v="28" actId="20577"/>
        <pc:sldMkLst>
          <pc:docMk/>
          <pc:sldMk cId="2189788122" sldId="260"/>
        </pc:sldMkLst>
        <pc:spChg chg="mod">
          <ac:chgData name="Zo Payne" userId="S::zo.payne@holmusk.co.uk::0726f580-2d83-4d8e-a182-d816f75a7426" providerId="AD" clId="Web-{5FCC0BBE-E698-4151-955B-EE7DAAC3EEAE}" dt="2024-07-08T11:56:55.276" v="28" actId="20577"/>
          <ac:spMkLst>
            <pc:docMk/>
            <pc:sldMk cId="2189788122" sldId="260"/>
            <ac:spMk id="2" creationId="{E4AD614F-97C1-C8A0-2413-5345F9411660}"/>
          </ac:spMkLst>
        </pc:spChg>
        <pc:graphicFrameChg chg="modGraphic">
          <ac:chgData name="Zo Payne" userId="S::zo.payne@holmusk.co.uk::0726f580-2d83-4d8e-a182-d816f75a7426" providerId="AD" clId="Web-{5FCC0BBE-E698-4151-955B-EE7DAAC3EEAE}" dt="2024-07-08T11:56:30.103" v="27" actId="20577"/>
          <ac:graphicFrameMkLst>
            <pc:docMk/>
            <pc:sldMk cId="2189788122" sldId="260"/>
            <ac:graphicFrameMk id="6" creationId="{C7007FD4-C0A1-79C8-D3F3-E7C8D39BD394}"/>
          </ac:graphicFrameMkLst>
        </pc:graphicFrameChg>
      </pc:sldChg>
    </pc:docChg>
  </pc:docChgLst>
  <pc:docChgLst>
    <pc:chgData name="Jenny Pink" userId="6e6f2ad3-40b1-415c-9f7e-488922935fee" providerId="ADAL" clId="{1838E3E1-FBB1-8F47-B532-19418C5FC863}"/>
    <pc:docChg chg="undo custSel addSld delSld modSld sldOrd">
      <pc:chgData name="Jenny Pink" userId="6e6f2ad3-40b1-415c-9f7e-488922935fee" providerId="ADAL" clId="{1838E3E1-FBB1-8F47-B532-19418C5FC863}" dt="2024-04-04T11:14:24.499" v="937" actId="14100"/>
      <pc:docMkLst>
        <pc:docMk/>
      </pc:docMkLst>
      <pc:sldChg chg="addSp delSp modSp mod setBg">
        <pc:chgData name="Jenny Pink" userId="6e6f2ad3-40b1-415c-9f7e-488922935fee" providerId="ADAL" clId="{1838E3E1-FBB1-8F47-B532-19418C5FC863}" dt="2024-03-26T16:45:02.498" v="905" actId="20577"/>
        <pc:sldMkLst>
          <pc:docMk/>
          <pc:sldMk cId="3685847451" sldId="256"/>
        </pc:sldMkLst>
        <pc:spChg chg="mod">
          <ac:chgData name="Jenny Pink" userId="6e6f2ad3-40b1-415c-9f7e-488922935fee" providerId="ADAL" clId="{1838E3E1-FBB1-8F47-B532-19418C5FC863}" dt="2024-03-26T16:40:45.435" v="774" actId="20577"/>
          <ac:spMkLst>
            <pc:docMk/>
            <pc:sldMk cId="3685847451" sldId="256"/>
            <ac:spMk id="4" creationId="{2AFBFDA8-47AC-7264-A47E-73A6D8075C85}"/>
          </ac:spMkLst>
        </pc:spChg>
        <pc:spChg chg="mod">
          <ac:chgData name="Jenny Pink" userId="6e6f2ad3-40b1-415c-9f7e-488922935fee" providerId="ADAL" clId="{1838E3E1-FBB1-8F47-B532-19418C5FC863}" dt="2024-03-26T16:45:02.498" v="905" actId="20577"/>
          <ac:spMkLst>
            <pc:docMk/>
            <pc:sldMk cId="3685847451" sldId="256"/>
            <ac:spMk id="5" creationId="{E93B22CD-6296-947D-E5B0-9E342D9E479F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10" creationId="{09588DA8-065E-4F6F-8EFD-43104AB2E0CF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12" creationId="{C4285719-470E-454C-AF62-8323075F1F5B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14" creationId="{CD9FE4EF-C4D8-49A0-B2FF-81D8DB7D8A24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16" creationId="{4300840D-0A0B-4512-BACA-B439D5B9C57C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18" creationId="{D2B78728-A580-49A7-84F9-6EF6F583ADE0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20" creationId="{38FAA1A1-D861-433F-88FA-1E9D6FD31D11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22" creationId="{8D71EDA1-87BF-4D5D-AB79-F346FD19278A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27" creationId="{DEE2AD96-B495-4E06-9291-B71706F728CB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29" creationId="{53CF6D67-C5A8-4ADD-9E8E-1E38CA1D3166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31" creationId="{86909FA0-B515-4681-B7A8-FA281D133B94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33" creationId="{21C9FE86-FCC3-4A31-AA1C-C882262B7FE7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35" creationId="{7D96243B-ECED-4B71-8E06-AE9A285EAD20}"/>
          </ac:spMkLst>
        </pc:spChg>
        <pc:spChg chg="add del">
          <ac:chgData name="Jenny Pink" userId="6e6f2ad3-40b1-415c-9f7e-488922935fee" providerId="ADAL" clId="{1838E3E1-FBB1-8F47-B532-19418C5FC863}" dt="2024-03-26T08:23:06.651" v="308" actId="26606"/>
          <ac:spMkLst>
            <pc:docMk/>
            <pc:sldMk cId="3685847451" sldId="256"/>
            <ac:spMk id="37" creationId="{A09989E4-EFDC-4A90-A633-E0525FB4139E}"/>
          </ac:spMkLst>
        </pc:spChg>
      </pc:sldChg>
      <pc:sldChg chg="addSp delSp modSp mod setBg">
        <pc:chgData name="Jenny Pink" userId="6e6f2ad3-40b1-415c-9f7e-488922935fee" providerId="ADAL" clId="{1838E3E1-FBB1-8F47-B532-19418C5FC863}" dt="2024-03-26T08:21:47.500" v="306" actId="26606"/>
        <pc:sldMkLst>
          <pc:docMk/>
          <pc:sldMk cId="888257811" sldId="257"/>
        </pc:sldMkLst>
        <pc:spChg chg="mod">
          <ac:chgData name="Jenny Pink" userId="6e6f2ad3-40b1-415c-9f7e-488922935fee" providerId="ADAL" clId="{1838E3E1-FBB1-8F47-B532-19418C5FC863}" dt="2024-03-26T08:19:42.528" v="253" actId="255"/>
          <ac:spMkLst>
            <pc:docMk/>
            <pc:sldMk cId="888257811" sldId="257"/>
            <ac:spMk id="2" creationId="{02977B9D-F5A9-69FE-70DF-CCB129DBB7E6}"/>
          </ac:spMkLst>
        </pc:spChg>
        <pc:spChg chg="add del mod">
          <ac:chgData name="Jenny Pink" userId="6e6f2ad3-40b1-415c-9f7e-488922935fee" providerId="ADAL" clId="{1838E3E1-FBB1-8F47-B532-19418C5FC863}" dt="2024-03-26T08:21:47.500" v="306" actId="26606"/>
          <ac:spMkLst>
            <pc:docMk/>
            <pc:sldMk cId="888257811" sldId="257"/>
            <ac:spMk id="3" creationId="{F2A79E4A-0786-36AD-A0F0-D13408639EAE}"/>
          </ac:spMkLst>
        </pc:spChg>
        <pc:spChg chg="add del mod">
          <ac:chgData name="Jenny Pink" userId="6e6f2ad3-40b1-415c-9f7e-488922935fee" providerId="ADAL" clId="{1838E3E1-FBB1-8F47-B532-19418C5FC863}" dt="2024-03-26T08:19:56.034" v="256"/>
          <ac:spMkLst>
            <pc:docMk/>
            <pc:sldMk cId="888257811" sldId="257"/>
            <ac:spMk id="4" creationId="{E4C75997-5E62-1864-DE75-93E9FB6ED3E4}"/>
          </ac:spMkLst>
        </pc:spChg>
        <pc:spChg chg="add mod">
          <ac:chgData name="Jenny Pink" userId="6e6f2ad3-40b1-415c-9f7e-488922935fee" providerId="ADAL" clId="{1838E3E1-FBB1-8F47-B532-19418C5FC863}" dt="2024-03-26T08:20:58.472" v="300" actId="1076"/>
          <ac:spMkLst>
            <pc:docMk/>
            <pc:sldMk cId="888257811" sldId="257"/>
            <ac:spMk id="5" creationId="{2481C129-B59E-803E-172F-CA82B1CFB71C}"/>
          </ac:spMkLst>
        </pc:spChg>
        <pc:spChg chg="add">
          <ac:chgData name="Jenny Pink" userId="6e6f2ad3-40b1-415c-9f7e-488922935fee" providerId="ADAL" clId="{1838E3E1-FBB1-8F47-B532-19418C5FC863}" dt="2024-03-26T08:12:30.355" v="83" actId="26606"/>
          <ac:spMkLst>
            <pc:docMk/>
            <pc:sldMk cId="888257811" sldId="257"/>
            <ac:spMk id="8" creationId="{09588DA8-065E-4F6F-8EFD-43104AB2E0CF}"/>
          </ac:spMkLst>
        </pc:spChg>
        <pc:spChg chg="add">
          <ac:chgData name="Jenny Pink" userId="6e6f2ad3-40b1-415c-9f7e-488922935fee" providerId="ADAL" clId="{1838E3E1-FBB1-8F47-B532-19418C5FC863}" dt="2024-03-26T08:12:30.355" v="83" actId="26606"/>
          <ac:spMkLst>
            <pc:docMk/>
            <pc:sldMk cId="888257811" sldId="257"/>
            <ac:spMk id="10" creationId="{C4285719-470E-454C-AF62-8323075F1F5B}"/>
          </ac:spMkLst>
        </pc:spChg>
        <pc:spChg chg="add">
          <ac:chgData name="Jenny Pink" userId="6e6f2ad3-40b1-415c-9f7e-488922935fee" providerId="ADAL" clId="{1838E3E1-FBB1-8F47-B532-19418C5FC863}" dt="2024-03-26T08:12:30.355" v="83" actId="26606"/>
          <ac:spMkLst>
            <pc:docMk/>
            <pc:sldMk cId="888257811" sldId="257"/>
            <ac:spMk id="12" creationId="{CD9FE4EF-C4D8-49A0-B2FF-81D8DB7D8A24}"/>
          </ac:spMkLst>
        </pc:spChg>
        <pc:spChg chg="add">
          <ac:chgData name="Jenny Pink" userId="6e6f2ad3-40b1-415c-9f7e-488922935fee" providerId="ADAL" clId="{1838E3E1-FBB1-8F47-B532-19418C5FC863}" dt="2024-03-26T08:12:30.355" v="83" actId="26606"/>
          <ac:spMkLst>
            <pc:docMk/>
            <pc:sldMk cId="888257811" sldId="257"/>
            <ac:spMk id="14" creationId="{4300840D-0A0B-4512-BACA-B439D5B9C57C}"/>
          </ac:spMkLst>
        </pc:spChg>
        <pc:spChg chg="add">
          <ac:chgData name="Jenny Pink" userId="6e6f2ad3-40b1-415c-9f7e-488922935fee" providerId="ADAL" clId="{1838E3E1-FBB1-8F47-B532-19418C5FC863}" dt="2024-03-26T08:12:30.355" v="83" actId="26606"/>
          <ac:spMkLst>
            <pc:docMk/>
            <pc:sldMk cId="888257811" sldId="257"/>
            <ac:spMk id="16" creationId="{D2B78728-A580-49A7-84F9-6EF6F583ADE0}"/>
          </ac:spMkLst>
        </pc:spChg>
        <pc:spChg chg="add">
          <ac:chgData name="Jenny Pink" userId="6e6f2ad3-40b1-415c-9f7e-488922935fee" providerId="ADAL" clId="{1838E3E1-FBB1-8F47-B532-19418C5FC863}" dt="2024-03-26T08:12:30.355" v="83" actId="26606"/>
          <ac:spMkLst>
            <pc:docMk/>
            <pc:sldMk cId="888257811" sldId="257"/>
            <ac:spMk id="18" creationId="{38FAA1A1-D861-433F-88FA-1E9D6FD31D11}"/>
          </ac:spMkLst>
        </pc:spChg>
        <pc:spChg chg="add">
          <ac:chgData name="Jenny Pink" userId="6e6f2ad3-40b1-415c-9f7e-488922935fee" providerId="ADAL" clId="{1838E3E1-FBB1-8F47-B532-19418C5FC863}" dt="2024-03-26T08:12:30.355" v="83" actId="26606"/>
          <ac:spMkLst>
            <pc:docMk/>
            <pc:sldMk cId="888257811" sldId="257"/>
            <ac:spMk id="20" creationId="{8D71EDA1-87BF-4D5D-AB79-F346FD19278A}"/>
          </ac:spMkLst>
        </pc:spChg>
        <pc:graphicFrameChg chg="add del">
          <ac:chgData name="Jenny Pink" userId="6e6f2ad3-40b1-415c-9f7e-488922935fee" providerId="ADAL" clId="{1838E3E1-FBB1-8F47-B532-19418C5FC863}" dt="2024-03-26T08:21:47.484" v="305" actId="26606"/>
          <ac:graphicFrameMkLst>
            <pc:docMk/>
            <pc:sldMk cId="888257811" sldId="257"/>
            <ac:graphicFrameMk id="22" creationId="{7F39710D-D447-27AE-0FEB-19DFC008E878}"/>
          </ac:graphicFrameMkLst>
        </pc:graphicFrameChg>
        <pc:graphicFrameChg chg="add">
          <ac:chgData name="Jenny Pink" userId="6e6f2ad3-40b1-415c-9f7e-488922935fee" providerId="ADAL" clId="{1838E3E1-FBB1-8F47-B532-19418C5FC863}" dt="2024-03-26T08:21:47.500" v="306" actId="26606"/>
          <ac:graphicFrameMkLst>
            <pc:docMk/>
            <pc:sldMk cId="888257811" sldId="257"/>
            <ac:graphicFrameMk id="24" creationId="{DB082B3F-4977-20BB-D29A-DCCCF3C61FDF}"/>
          </ac:graphicFrameMkLst>
        </pc:graphicFrameChg>
      </pc:sldChg>
      <pc:sldChg chg="addSp delSp modSp mod ord setBg">
        <pc:chgData name="Jenny Pink" userId="6e6f2ad3-40b1-415c-9f7e-488922935fee" providerId="ADAL" clId="{1838E3E1-FBB1-8F47-B532-19418C5FC863}" dt="2024-03-26T16:53:00.720" v="906" actId="478"/>
        <pc:sldMkLst>
          <pc:docMk/>
          <pc:sldMk cId="658978021" sldId="258"/>
        </pc:sldMkLst>
        <pc:spChg chg="mod">
          <ac:chgData name="Jenny Pink" userId="6e6f2ad3-40b1-415c-9f7e-488922935fee" providerId="ADAL" clId="{1838E3E1-FBB1-8F47-B532-19418C5FC863}" dt="2024-03-26T08:25:15.128" v="343" actId="20577"/>
          <ac:spMkLst>
            <pc:docMk/>
            <pc:sldMk cId="658978021" sldId="258"/>
            <ac:spMk id="2" creationId="{0B8D49DD-2F0A-21AA-4C64-233667B52484}"/>
          </ac:spMkLst>
        </pc:spChg>
        <pc:spChg chg="del mod">
          <ac:chgData name="Jenny Pink" userId="6e6f2ad3-40b1-415c-9f7e-488922935fee" providerId="ADAL" clId="{1838E3E1-FBB1-8F47-B532-19418C5FC863}" dt="2024-03-26T08:12:42.989" v="86" actId="26606"/>
          <ac:spMkLst>
            <pc:docMk/>
            <pc:sldMk cId="658978021" sldId="258"/>
            <ac:spMk id="3" creationId="{D29DE2A5-2DE6-6FDC-6FF9-8A2B774D21B4}"/>
          </ac:spMkLst>
        </pc:spChg>
        <pc:spChg chg="add del mod">
          <ac:chgData name="Jenny Pink" userId="6e6f2ad3-40b1-415c-9f7e-488922935fee" providerId="ADAL" clId="{1838E3E1-FBB1-8F47-B532-19418C5FC863}" dt="2024-03-26T08:14:57.822" v="113"/>
          <ac:spMkLst>
            <pc:docMk/>
            <pc:sldMk cId="658978021" sldId="258"/>
            <ac:spMk id="4" creationId="{30FA3253-1B5F-51E7-5874-445A64CB9543}"/>
          </ac:spMkLst>
        </pc:spChg>
        <pc:spChg chg="add del mod">
          <ac:chgData name="Jenny Pink" userId="6e6f2ad3-40b1-415c-9f7e-488922935fee" providerId="ADAL" clId="{1838E3E1-FBB1-8F47-B532-19418C5FC863}" dt="2024-03-26T08:15:24.377" v="121"/>
          <ac:spMkLst>
            <pc:docMk/>
            <pc:sldMk cId="658978021" sldId="258"/>
            <ac:spMk id="6" creationId="{11092096-2A5C-CCE1-5069-6EA3F27A0ECC}"/>
          </ac:spMkLst>
        </pc:spChg>
        <pc:spChg chg="add del mod">
          <ac:chgData name="Jenny Pink" userId="6e6f2ad3-40b1-415c-9f7e-488922935fee" providerId="ADAL" clId="{1838E3E1-FBB1-8F47-B532-19418C5FC863}" dt="2024-03-26T08:15:23.937" v="119"/>
          <ac:spMkLst>
            <pc:docMk/>
            <pc:sldMk cId="658978021" sldId="258"/>
            <ac:spMk id="7" creationId="{AF3F3D1A-34CC-A4BB-8CD2-E4CB9C8F14CE}"/>
          </ac:spMkLst>
        </pc:spChg>
        <pc:spChg chg="add del">
          <ac:chgData name="Jenny Pink" userId="6e6f2ad3-40b1-415c-9f7e-488922935fee" providerId="ADAL" clId="{1838E3E1-FBB1-8F47-B532-19418C5FC863}" dt="2024-03-26T08:14:35.835" v="110" actId="26606"/>
          <ac:spMkLst>
            <pc:docMk/>
            <pc:sldMk cId="658978021" sldId="258"/>
            <ac:spMk id="9" creationId="{BACC6370-2D7E-4714-9D71-7542949D7D5D}"/>
          </ac:spMkLst>
        </pc:spChg>
        <pc:spChg chg="add del">
          <ac:chgData name="Jenny Pink" userId="6e6f2ad3-40b1-415c-9f7e-488922935fee" providerId="ADAL" clId="{1838E3E1-FBB1-8F47-B532-19418C5FC863}" dt="2024-03-26T08:14:35.835" v="110" actId="26606"/>
          <ac:spMkLst>
            <pc:docMk/>
            <pc:sldMk cId="658978021" sldId="258"/>
            <ac:spMk id="11" creationId="{256B2C21-A230-48C0-8DF1-C46611373C44}"/>
          </ac:spMkLst>
        </pc:spChg>
        <pc:spChg chg="add del">
          <ac:chgData name="Jenny Pink" userId="6e6f2ad3-40b1-415c-9f7e-488922935fee" providerId="ADAL" clId="{1838E3E1-FBB1-8F47-B532-19418C5FC863}" dt="2024-03-26T08:14:35.835" v="110" actId="26606"/>
          <ac:spMkLst>
            <pc:docMk/>
            <pc:sldMk cId="658978021" sldId="258"/>
            <ac:spMk id="13" creationId="{3847E18C-932D-4C95-AABA-FEC7C9499AD7}"/>
          </ac:spMkLst>
        </pc:spChg>
        <pc:spChg chg="add del">
          <ac:chgData name="Jenny Pink" userId="6e6f2ad3-40b1-415c-9f7e-488922935fee" providerId="ADAL" clId="{1838E3E1-FBB1-8F47-B532-19418C5FC863}" dt="2024-03-26T08:14:35.835" v="110" actId="26606"/>
          <ac:spMkLst>
            <pc:docMk/>
            <pc:sldMk cId="658978021" sldId="258"/>
            <ac:spMk id="15" creationId="{3150CB11-0C61-439E-910F-5787759E72A0}"/>
          </ac:spMkLst>
        </pc:spChg>
        <pc:spChg chg="add del">
          <ac:chgData name="Jenny Pink" userId="6e6f2ad3-40b1-415c-9f7e-488922935fee" providerId="ADAL" clId="{1838E3E1-FBB1-8F47-B532-19418C5FC863}" dt="2024-03-26T08:14:35.835" v="110" actId="26606"/>
          <ac:spMkLst>
            <pc:docMk/>
            <pc:sldMk cId="658978021" sldId="258"/>
            <ac:spMk id="17" creationId="{43F8A58B-5155-44CE-A5FF-7647B47D0A7A}"/>
          </ac:spMkLst>
        </pc:spChg>
        <pc:spChg chg="add del">
          <ac:chgData name="Jenny Pink" userId="6e6f2ad3-40b1-415c-9f7e-488922935fee" providerId="ADAL" clId="{1838E3E1-FBB1-8F47-B532-19418C5FC863}" dt="2024-03-26T08:14:35.835" v="110" actId="26606"/>
          <ac:spMkLst>
            <pc:docMk/>
            <pc:sldMk cId="658978021" sldId="258"/>
            <ac:spMk id="19" creationId="{443F2ACA-E6D6-4028-82DD-F03C262D5DE6}"/>
          </ac:spMkLst>
        </pc:spChg>
        <pc:spChg chg="add del">
          <ac:chgData name="Jenny Pink" userId="6e6f2ad3-40b1-415c-9f7e-488922935fee" providerId="ADAL" clId="{1838E3E1-FBB1-8F47-B532-19418C5FC863}" dt="2024-03-26T08:15:36.835" v="122" actId="26606"/>
          <ac:spMkLst>
            <pc:docMk/>
            <pc:sldMk cId="658978021" sldId="258"/>
            <ac:spMk id="24" creationId="{31293F9B-599E-4871-A414-757225FA346A}"/>
          </ac:spMkLst>
        </pc:spChg>
        <pc:spChg chg="add del">
          <ac:chgData name="Jenny Pink" userId="6e6f2ad3-40b1-415c-9f7e-488922935fee" providerId="ADAL" clId="{1838E3E1-FBB1-8F47-B532-19418C5FC863}" dt="2024-03-26T08:15:36.835" v="122" actId="26606"/>
          <ac:spMkLst>
            <pc:docMk/>
            <pc:sldMk cId="658978021" sldId="258"/>
            <ac:spMk id="26" creationId="{E5F17139-31EE-46AC-B04F-DBBD852DD6CB}"/>
          </ac:spMkLst>
        </pc:spChg>
        <pc:spChg chg="add">
          <ac:chgData name="Jenny Pink" userId="6e6f2ad3-40b1-415c-9f7e-488922935fee" providerId="ADAL" clId="{1838E3E1-FBB1-8F47-B532-19418C5FC863}" dt="2024-03-26T08:15:36.835" v="122" actId="26606"/>
          <ac:spMkLst>
            <pc:docMk/>
            <pc:sldMk cId="658978021" sldId="258"/>
            <ac:spMk id="50" creationId="{955A2079-FA98-4876-80F0-72364A7D2EA4}"/>
          </ac:spMkLst>
        </pc:spChg>
        <pc:grpChg chg="add del">
          <ac:chgData name="Jenny Pink" userId="6e6f2ad3-40b1-415c-9f7e-488922935fee" providerId="ADAL" clId="{1838E3E1-FBB1-8F47-B532-19418C5FC863}" dt="2024-03-26T08:15:36.835" v="122" actId="26606"/>
          <ac:grpSpMkLst>
            <pc:docMk/>
            <pc:sldMk cId="658978021" sldId="258"/>
            <ac:grpSpMk id="28" creationId="{53883AA7-7F86-41F8-A1D8-06E9886E7632}"/>
          </ac:grpSpMkLst>
        </pc:grpChg>
        <pc:grpChg chg="add del">
          <ac:chgData name="Jenny Pink" userId="6e6f2ad3-40b1-415c-9f7e-488922935fee" providerId="ADAL" clId="{1838E3E1-FBB1-8F47-B532-19418C5FC863}" dt="2024-03-26T08:15:36.835" v="122" actId="26606"/>
          <ac:grpSpMkLst>
            <pc:docMk/>
            <pc:sldMk cId="658978021" sldId="258"/>
            <ac:grpSpMk id="32" creationId="{71A8B53C-ED2D-4081-AC0C-F87A9D4B3AFD}"/>
          </ac:grpSpMkLst>
        </pc:grpChg>
        <pc:graphicFrameChg chg="add mod modGraphic">
          <ac:chgData name="Jenny Pink" userId="6e6f2ad3-40b1-415c-9f7e-488922935fee" providerId="ADAL" clId="{1838E3E1-FBB1-8F47-B532-19418C5FC863}" dt="2024-03-26T16:53:00.720" v="906" actId="478"/>
          <ac:graphicFrameMkLst>
            <pc:docMk/>
            <pc:sldMk cId="658978021" sldId="258"/>
            <ac:graphicFrameMk id="5" creationId="{F1C27F79-1403-B1A2-01CD-3643BAF4D424}"/>
          </ac:graphicFrameMkLst>
        </pc:graphicFrameChg>
      </pc:sldChg>
      <pc:sldChg chg="addSp delSp modSp add del mod setBg">
        <pc:chgData name="Jenny Pink" userId="6e6f2ad3-40b1-415c-9f7e-488922935fee" providerId="ADAL" clId="{1838E3E1-FBB1-8F47-B532-19418C5FC863}" dt="2024-03-26T16:53:50.378" v="909" actId="2696"/>
        <pc:sldMkLst>
          <pc:docMk/>
          <pc:sldMk cId="2659071324" sldId="259"/>
        </pc:sldMkLst>
        <pc:spChg chg="mod">
          <ac:chgData name="Jenny Pink" userId="6e6f2ad3-40b1-415c-9f7e-488922935fee" providerId="ADAL" clId="{1838E3E1-FBB1-8F47-B532-19418C5FC863}" dt="2024-03-26T08:52:20.426" v="383" actId="20577"/>
          <ac:spMkLst>
            <pc:docMk/>
            <pc:sldMk cId="2659071324" sldId="259"/>
            <ac:spMk id="2" creationId="{BB522A63-0000-DA8E-DE7A-A562EF2CEF4C}"/>
          </ac:spMkLst>
        </pc:spChg>
        <pc:spChg chg="del">
          <ac:chgData name="Jenny Pink" userId="6e6f2ad3-40b1-415c-9f7e-488922935fee" providerId="ADAL" clId="{1838E3E1-FBB1-8F47-B532-19418C5FC863}" dt="2024-03-26T08:12:49.199" v="88" actId="26606"/>
          <ac:spMkLst>
            <pc:docMk/>
            <pc:sldMk cId="2659071324" sldId="259"/>
            <ac:spMk id="4" creationId="{3308E9E4-3148-C49A-07BD-30567AF593F5}"/>
          </ac:spMkLst>
        </pc:spChg>
        <pc:spChg chg="add">
          <ac:chgData name="Jenny Pink" userId="6e6f2ad3-40b1-415c-9f7e-488922935fee" providerId="ADAL" clId="{1838E3E1-FBB1-8F47-B532-19418C5FC863}" dt="2024-03-26T08:12:49.199" v="88" actId="26606"/>
          <ac:spMkLst>
            <pc:docMk/>
            <pc:sldMk cId="2659071324" sldId="259"/>
            <ac:spMk id="10" creationId="{BACC6370-2D7E-4714-9D71-7542949D7D5D}"/>
          </ac:spMkLst>
        </pc:spChg>
        <pc:spChg chg="add">
          <ac:chgData name="Jenny Pink" userId="6e6f2ad3-40b1-415c-9f7e-488922935fee" providerId="ADAL" clId="{1838E3E1-FBB1-8F47-B532-19418C5FC863}" dt="2024-03-26T08:12:49.199" v="88" actId="26606"/>
          <ac:spMkLst>
            <pc:docMk/>
            <pc:sldMk cId="2659071324" sldId="259"/>
            <ac:spMk id="12" creationId="{256B2C21-A230-48C0-8DF1-C46611373C44}"/>
          </ac:spMkLst>
        </pc:spChg>
        <pc:spChg chg="add">
          <ac:chgData name="Jenny Pink" userId="6e6f2ad3-40b1-415c-9f7e-488922935fee" providerId="ADAL" clId="{1838E3E1-FBB1-8F47-B532-19418C5FC863}" dt="2024-03-26T08:12:49.199" v="88" actId="26606"/>
          <ac:spMkLst>
            <pc:docMk/>
            <pc:sldMk cId="2659071324" sldId="259"/>
            <ac:spMk id="14" creationId="{3847E18C-932D-4C95-AABA-FEC7C9499AD7}"/>
          </ac:spMkLst>
        </pc:spChg>
        <pc:spChg chg="add">
          <ac:chgData name="Jenny Pink" userId="6e6f2ad3-40b1-415c-9f7e-488922935fee" providerId="ADAL" clId="{1838E3E1-FBB1-8F47-B532-19418C5FC863}" dt="2024-03-26T08:12:49.199" v="88" actId="26606"/>
          <ac:spMkLst>
            <pc:docMk/>
            <pc:sldMk cId="2659071324" sldId="259"/>
            <ac:spMk id="16" creationId="{3150CB11-0C61-439E-910F-5787759E72A0}"/>
          </ac:spMkLst>
        </pc:spChg>
        <pc:spChg chg="add">
          <ac:chgData name="Jenny Pink" userId="6e6f2ad3-40b1-415c-9f7e-488922935fee" providerId="ADAL" clId="{1838E3E1-FBB1-8F47-B532-19418C5FC863}" dt="2024-03-26T08:12:49.199" v="88" actId="26606"/>
          <ac:spMkLst>
            <pc:docMk/>
            <pc:sldMk cId="2659071324" sldId="259"/>
            <ac:spMk id="18" creationId="{43F8A58B-5155-44CE-A5FF-7647B47D0A7A}"/>
          </ac:spMkLst>
        </pc:spChg>
        <pc:spChg chg="add">
          <ac:chgData name="Jenny Pink" userId="6e6f2ad3-40b1-415c-9f7e-488922935fee" providerId="ADAL" clId="{1838E3E1-FBB1-8F47-B532-19418C5FC863}" dt="2024-03-26T08:12:49.199" v="88" actId="26606"/>
          <ac:spMkLst>
            <pc:docMk/>
            <pc:sldMk cId="2659071324" sldId="259"/>
            <ac:spMk id="20" creationId="{443F2ACA-E6D6-4028-82DD-F03C262D5DE6}"/>
          </ac:spMkLst>
        </pc:spChg>
        <pc:graphicFrameChg chg="add mod">
          <ac:chgData name="Jenny Pink" userId="6e6f2ad3-40b1-415c-9f7e-488922935fee" providerId="ADAL" clId="{1838E3E1-FBB1-8F47-B532-19418C5FC863}" dt="2024-03-26T08:55:49.480" v="411" actId="20577"/>
          <ac:graphicFrameMkLst>
            <pc:docMk/>
            <pc:sldMk cId="2659071324" sldId="259"/>
            <ac:graphicFrameMk id="6" creationId="{02AB1544-D468-A8D3-84D7-C7570DDF1D98}"/>
          </ac:graphicFrameMkLst>
        </pc:graphicFrameChg>
      </pc:sldChg>
      <pc:sldChg chg="addSp delSp modSp new mod setBg">
        <pc:chgData name="Jenny Pink" userId="6e6f2ad3-40b1-415c-9f7e-488922935fee" providerId="ADAL" clId="{1838E3E1-FBB1-8F47-B532-19418C5FC863}" dt="2024-03-26T08:12:45.989" v="87" actId="26606"/>
        <pc:sldMkLst>
          <pc:docMk/>
          <pc:sldMk cId="2189788122" sldId="260"/>
        </pc:sldMkLst>
        <pc:spChg chg="mod">
          <ac:chgData name="Jenny Pink" userId="6e6f2ad3-40b1-415c-9f7e-488922935fee" providerId="ADAL" clId="{1838E3E1-FBB1-8F47-B532-19418C5FC863}" dt="2024-03-26T08:12:45.989" v="87" actId="26606"/>
          <ac:spMkLst>
            <pc:docMk/>
            <pc:sldMk cId="2189788122" sldId="260"/>
            <ac:spMk id="2" creationId="{E4AD614F-97C1-C8A0-2413-5345F9411660}"/>
          </ac:spMkLst>
        </pc:spChg>
        <pc:spChg chg="add del mod">
          <ac:chgData name="Jenny Pink" userId="6e6f2ad3-40b1-415c-9f7e-488922935fee" providerId="ADAL" clId="{1838E3E1-FBB1-8F47-B532-19418C5FC863}" dt="2024-03-26T08:12:45.989" v="87" actId="26606"/>
          <ac:spMkLst>
            <pc:docMk/>
            <pc:sldMk cId="2189788122" sldId="260"/>
            <ac:spMk id="4" creationId="{4E686840-F87C-1D33-B65F-D13A294090E8}"/>
          </ac:spMkLst>
        </pc:spChg>
        <pc:spChg chg="add">
          <ac:chgData name="Jenny Pink" userId="6e6f2ad3-40b1-415c-9f7e-488922935fee" providerId="ADAL" clId="{1838E3E1-FBB1-8F47-B532-19418C5FC863}" dt="2024-03-26T08:12:45.989" v="87" actId="26606"/>
          <ac:spMkLst>
            <pc:docMk/>
            <pc:sldMk cId="2189788122" sldId="260"/>
            <ac:spMk id="10" creationId="{BACC6370-2D7E-4714-9D71-7542949D7D5D}"/>
          </ac:spMkLst>
        </pc:spChg>
        <pc:spChg chg="add">
          <ac:chgData name="Jenny Pink" userId="6e6f2ad3-40b1-415c-9f7e-488922935fee" providerId="ADAL" clId="{1838E3E1-FBB1-8F47-B532-19418C5FC863}" dt="2024-03-26T08:12:45.989" v="87" actId="26606"/>
          <ac:spMkLst>
            <pc:docMk/>
            <pc:sldMk cId="2189788122" sldId="260"/>
            <ac:spMk id="12" creationId="{256B2C21-A230-48C0-8DF1-C46611373C44}"/>
          </ac:spMkLst>
        </pc:spChg>
        <pc:spChg chg="add">
          <ac:chgData name="Jenny Pink" userId="6e6f2ad3-40b1-415c-9f7e-488922935fee" providerId="ADAL" clId="{1838E3E1-FBB1-8F47-B532-19418C5FC863}" dt="2024-03-26T08:12:45.989" v="87" actId="26606"/>
          <ac:spMkLst>
            <pc:docMk/>
            <pc:sldMk cId="2189788122" sldId="260"/>
            <ac:spMk id="14" creationId="{3847E18C-932D-4C95-AABA-FEC7C9499AD7}"/>
          </ac:spMkLst>
        </pc:spChg>
        <pc:spChg chg="add">
          <ac:chgData name="Jenny Pink" userId="6e6f2ad3-40b1-415c-9f7e-488922935fee" providerId="ADAL" clId="{1838E3E1-FBB1-8F47-B532-19418C5FC863}" dt="2024-03-26T08:12:45.989" v="87" actId="26606"/>
          <ac:spMkLst>
            <pc:docMk/>
            <pc:sldMk cId="2189788122" sldId="260"/>
            <ac:spMk id="16" creationId="{3150CB11-0C61-439E-910F-5787759E72A0}"/>
          </ac:spMkLst>
        </pc:spChg>
        <pc:spChg chg="add">
          <ac:chgData name="Jenny Pink" userId="6e6f2ad3-40b1-415c-9f7e-488922935fee" providerId="ADAL" clId="{1838E3E1-FBB1-8F47-B532-19418C5FC863}" dt="2024-03-26T08:12:45.989" v="87" actId="26606"/>
          <ac:spMkLst>
            <pc:docMk/>
            <pc:sldMk cId="2189788122" sldId="260"/>
            <ac:spMk id="18" creationId="{43F8A58B-5155-44CE-A5FF-7647B47D0A7A}"/>
          </ac:spMkLst>
        </pc:spChg>
        <pc:spChg chg="add">
          <ac:chgData name="Jenny Pink" userId="6e6f2ad3-40b1-415c-9f7e-488922935fee" providerId="ADAL" clId="{1838E3E1-FBB1-8F47-B532-19418C5FC863}" dt="2024-03-26T08:12:45.989" v="87" actId="26606"/>
          <ac:spMkLst>
            <pc:docMk/>
            <pc:sldMk cId="2189788122" sldId="260"/>
            <ac:spMk id="20" creationId="{443F2ACA-E6D6-4028-82DD-F03C262D5DE6}"/>
          </ac:spMkLst>
        </pc:spChg>
        <pc:graphicFrameChg chg="add">
          <ac:chgData name="Jenny Pink" userId="6e6f2ad3-40b1-415c-9f7e-488922935fee" providerId="ADAL" clId="{1838E3E1-FBB1-8F47-B532-19418C5FC863}" dt="2024-03-26T08:12:45.989" v="87" actId="26606"/>
          <ac:graphicFrameMkLst>
            <pc:docMk/>
            <pc:sldMk cId="2189788122" sldId="260"/>
            <ac:graphicFrameMk id="6" creationId="{C7007FD4-C0A1-79C8-D3F3-E7C8D39BD394}"/>
          </ac:graphicFrameMkLst>
        </pc:graphicFrameChg>
      </pc:sldChg>
      <pc:sldChg chg="addSp delSp modSp add mod setBg">
        <pc:chgData name="Jenny Pink" userId="6e6f2ad3-40b1-415c-9f7e-488922935fee" providerId="ADAL" clId="{1838E3E1-FBB1-8F47-B532-19418C5FC863}" dt="2024-03-26T16:53:35.688" v="908" actId="20577"/>
        <pc:sldMkLst>
          <pc:docMk/>
          <pc:sldMk cId="551335391" sldId="261"/>
        </pc:sldMkLst>
        <pc:spChg chg="mod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2" creationId="{02977B9D-F5A9-69FE-70DF-CCB129DBB7E6}"/>
          </ac:spMkLst>
        </pc:spChg>
        <pc:spChg chg="del mod">
          <ac:chgData name="Jenny Pink" userId="6e6f2ad3-40b1-415c-9f7e-488922935fee" providerId="ADAL" clId="{1838E3E1-FBB1-8F47-B532-19418C5FC863}" dt="2024-03-26T08:12:39.902" v="85" actId="26606"/>
          <ac:spMkLst>
            <pc:docMk/>
            <pc:sldMk cId="551335391" sldId="261"/>
            <ac:spMk id="3" creationId="{F2A79E4A-0786-36AD-A0F0-D13408639EAE}"/>
          </ac:spMkLst>
        </pc:spChg>
        <pc:spChg chg="add del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9" creationId="{BACC6370-2D7E-4714-9D71-7542949D7D5D}"/>
          </ac:spMkLst>
        </pc:spChg>
        <pc:spChg chg="add del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11" creationId="{256B2C21-A230-48C0-8DF1-C46611373C44}"/>
          </ac:spMkLst>
        </pc:spChg>
        <pc:spChg chg="add del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13" creationId="{3847E18C-932D-4C95-AABA-FEC7C9499AD7}"/>
          </ac:spMkLst>
        </pc:spChg>
        <pc:spChg chg="add del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15" creationId="{3150CB11-0C61-439E-910F-5787759E72A0}"/>
          </ac:spMkLst>
        </pc:spChg>
        <pc:spChg chg="add del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17" creationId="{43F8A58B-5155-44CE-A5FF-7647B47D0A7A}"/>
          </ac:spMkLst>
        </pc:spChg>
        <pc:spChg chg="add del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19" creationId="{443F2ACA-E6D6-4028-82DD-F03C262D5DE6}"/>
          </ac:spMkLst>
        </pc:spChg>
        <pc:spChg chg="add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24" creationId="{BACC6370-2D7E-4714-9D71-7542949D7D5D}"/>
          </ac:spMkLst>
        </pc:spChg>
        <pc:spChg chg="add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26" creationId="{F68B3F68-107C-434F-AA38-110D5EA91B85}"/>
          </ac:spMkLst>
        </pc:spChg>
        <pc:spChg chg="add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28" creationId="{AAD0DBB9-1A4B-4391-81D4-CB19F9AB918A}"/>
          </ac:spMkLst>
        </pc:spChg>
        <pc:spChg chg="add">
          <ac:chgData name="Jenny Pink" userId="6e6f2ad3-40b1-415c-9f7e-488922935fee" providerId="ADAL" clId="{1838E3E1-FBB1-8F47-B532-19418C5FC863}" dt="2024-03-26T08:14:03.354" v="109" actId="26606"/>
          <ac:spMkLst>
            <pc:docMk/>
            <pc:sldMk cId="551335391" sldId="261"/>
            <ac:spMk id="30" creationId="{063BBA22-50EA-4C4D-BE05-F1CE4E63AA56}"/>
          </ac:spMkLst>
        </pc:spChg>
        <pc:graphicFrameChg chg="add mod modGraphic">
          <ac:chgData name="Jenny Pink" userId="6e6f2ad3-40b1-415c-9f7e-488922935fee" providerId="ADAL" clId="{1838E3E1-FBB1-8F47-B532-19418C5FC863}" dt="2024-03-26T16:53:35.688" v="908" actId="20577"/>
          <ac:graphicFrameMkLst>
            <pc:docMk/>
            <pc:sldMk cId="551335391" sldId="261"/>
            <ac:graphicFrameMk id="5" creationId="{464EE1A7-3999-787C-4C5D-E79B1667DB03}"/>
          </ac:graphicFrameMkLst>
        </pc:graphicFrameChg>
      </pc:sldChg>
      <pc:sldChg chg="add">
        <pc:chgData name="Jenny Pink" userId="6e6f2ad3-40b1-415c-9f7e-488922935fee" providerId="ADAL" clId="{1838E3E1-FBB1-8F47-B532-19418C5FC863}" dt="2024-03-26T08:53:01.191" v="384" actId="2890"/>
        <pc:sldMkLst>
          <pc:docMk/>
          <pc:sldMk cId="633541650" sldId="262"/>
        </pc:sldMkLst>
      </pc:sldChg>
      <pc:sldChg chg="modSp add del mod">
        <pc:chgData name="Jenny Pink" userId="6e6f2ad3-40b1-415c-9f7e-488922935fee" providerId="ADAL" clId="{1838E3E1-FBB1-8F47-B532-19418C5FC863}" dt="2024-03-26T08:55:21.508" v="395" actId="2696"/>
        <pc:sldMkLst>
          <pc:docMk/>
          <pc:sldMk cId="1352579171" sldId="263"/>
        </pc:sldMkLst>
        <pc:spChg chg="mod">
          <ac:chgData name="Jenny Pink" userId="6e6f2ad3-40b1-415c-9f7e-488922935fee" providerId="ADAL" clId="{1838E3E1-FBB1-8F47-B532-19418C5FC863}" dt="2024-03-26T08:54:59.159" v="393" actId="20577"/>
          <ac:spMkLst>
            <pc:docMk/>
            <pc:sldMk cId="1352579171" sldId="263"/>
            <ac:spMk id="2" creationId="{02977B9D-F5A9-69FE-70DF-CCB129DBB7E6}"/>
          </ac:spMkLst>
        </pc:spChg>
        <pc:graphicFrameChg chg="mod">
          <ac:chgData name="Jenny Pink" userId="6e6f2ad3-40b1-415c-9f7e-488922935fee" providerId="ADAL" clId="{1838E3E1-FBB1-8F47-B532-19418C5FC863}" dt="2024-03-26T08:55:19.061" v="394"/>
          <ac:graphicFrameMkLst>
            <pc:docMk/>
            <pc:sldMk cId="1352579171" sldId="263"/>
            <ac:graphicFrameMk id="24" creationId="{DB082B3F-4977-20BB-D29A-DCCCF3C61FDF}"/>
          </ac:graphicFrameMkLst>
        </pc:graphicFrameChg>
      </pc:sldChg>
      <pc:sldChg chg="modSp add mod">
        <pc:chgData name="Jenny Pink" userId="6e6f2ad3-40b1-415c-9f7e-488922935fee" providerId="ADAL" clId="{1838E3E1-FBB1-8F47-B532-19418C5FC863}" dt="2024-03-26T08:59:03.970" v="489" actId="20577"/>
        <pc:sldMkLst>
          <pc:docMk/>
          <pc:sldMk cId="2548584939" sldId="263"/>
        </pc:sldMkLst>
        <pc:spChg chg="mod">
          <ac:chgData name="Jenny Pink" userId="6e6f2ad3-40b1-415c-9f7e-488922935fee" providerId="ADAL" clId="{1838E3E1-FBB1-8F47-B532-19418C5FC863}" dt="2024-03-26T08:57:49.029" v="417"/>
          <ac:spMkLst>
            <pc:docMk/>
            <pc:sldMk cId="2548584939" sldId="263"/>
            <ac:spMk id="2" creationId="{02977B9D-F5A9-69FE-70DF-CCB129DBB7E6}"/>
          </ac:spMkLst>
        </pc:spChg>
        <pc:graphicFrameChg chg="mod">
          <ac:chgData name="Jenny Pink" userId="6e6f2ad3-40b1-415c-9f7e-488922935fee" providerId="ADAL" clId="{1838E3E1-FBB1-8F47-B532-19418C5FC863}" dt="2024-03-26T08:59:03.970" v="489" actId="20577"/>
          <ac:graphicFrameMkLst>
            <pc:docMk/>
            <pc:sldMk cId="2548584939" sldId="263"/>
            <ac:graphicFrameMk id="24" creationId="{DB082B3F-4977-20BB-D29A-DCCCF3C61FDF}"/>
          </ac:graphicFrameMkLst>
        </pc:graphicFrameChg>
      </pc:sldChg>
      <pc:sldChg chg="modSp add mod ord">
        <pc:chgData name="Jenny Pink" userId="6e6f2ad3-40b1-415c-9f7e-488922935fee" providerId="ADAL" clId="{1838E3E1-FBB1-8F47-B532-19418C5FC863}" dt="2024-03-26T16:53:10.266" v="907" actId="478"/>
        <pc:sldMkLst>
          <pc:docMk/>
          <pc:sldMk cId="2576234677" sldId="264"/>
        </pc:sldMkLst>
        <pc:spChg chg="mod">
          <ac:chgData name="Jenny Pink" userId="6e6f2ad3-40b1-415c-9f7e-488922935fee" providerId="ADAL" clId="{1838E3E1-FBB1-8F47-B532-19418C5FC863}" dt="2024-03-26T09:09:04.808" v="510" actId="20577"/>
          <ac:spMkLst>
            <pc:docMk/>
            <pc:sldMk cId="2576234677" sldId="264"/>
            <ac:spMk id="2" creationId="{0B8D49DD-2F0A-21AA-4C64-233667B52484}"/>
          </ac:spMkLst>
        </pc:spChg>
        <pc:graphicFrameChg chg="mod">
          <ac:chgData name="Jenny Pink" userId="6e6f2ad3-40b1-415c-9f7e-488922935fee" providerId="ADAL" clId="{1838E3E1-FBB1-8F47-B532-19418C5FC863}" dt="2024-03-26T16:53:10.266" v="907" actId="478"/>
          <ac:graphicFrameMkLst>
            <pc:docMk/>
            <pc:sldMk cId="2576234677" sldId="264"/>
            <ac:graphicFrameMk id="5" creationId="{F1C27F79-1403-B1A2-01CD-3643BAF4D424}"/>
          </ac:graphicFrameMkLst>
        </pc:graphicFrameChg>
      </pc:sldChg>
      <pc:sldChg chg="addSp modSp new mod">
        <pc:chgData name="Jenny Pink" userId="6e6f2ad3-40b1-415c-9f7e-488922935fee" providerId="ADAL" clId="{1838E3E1-FBB1-8F47-B532-19418C5FC863}" dt="2024-04-04T11:14:24.499" v="937" actId="14100"/>
        <pc:sldMkLst>
          <pc:docMk/>
          <pc:sldMk cId="2498853596" sldId="265"/>
        </pc:sldMkLst>
        <pc:spChg chg="mod">
          <ac:chgData name="Jenny Pink" userId="6e6f2ad3-40b1-415c-9f7e-488922935fee" providerId="ADAL" clId="{1838E3E1-FBB1-8F47-B532-19418C5FC863}" dt="2024-04-04T11:10:28.717" v="918" actId="20577"/>
          <ac:spMkLst>
            <pc:docMk/>
            <pc:sldMk cId="2498853596" sldId="265"/>
            <ac:spMk id="2" creationId="{3B505ACE-A2C1-99D6-F657-56E617316532}"/>
          </ac:spMkLst>
        </pc:spChg>
        <pc:spChg chg="add mod">
          <ac:chgData name="Jenny Pink" userId="6e6f2ad3-40b1-415c-9f7e-488922935fee" providerId="ADAL" clId="{1838E3E1-FBB1-8F47-B532-19418C5FC863}" dt="2024-04-04T11:11:12.824" v="923" actId="255"/>
          <ac:spMkLst>
            <pc:docMk/>
            <pc:sldMk cId="2498853596" sldId="265"/>
            <ac:spMk id="4" creationId="{66874A71-1698-DDBE-A0FA-78B40A09FDA9}"/>
          </ac:spMkLst>
        </pc:spChg>
        <pc:spChg chg="add mod">
          <ac:chgData name="Jenny Pink" userId="6e6f2ad3-40b1-415c-9f7e-488922935fee" providerId="ADAL" clId="{1838E3E1-FBB1-8F47-B532-19418C5FC863}" dt="2024-04-04T11:12:06.693" v="926" actId="1076"/>
          <ac:spMkLst>
            <pc:docMk/>
            <pc:sldMk cId="2498853596" sldId="265"/>
            <ac:spMk id="6" creationId="{A71C7E44-E651-5850-01FB-DA27524A2A7D}"/>
          </ac:spMkLst>
        </pc:spChg>
        <pc:spChg chg="add mod">
          <ac:chgData name="Jenny Pink" userId="6e6f2ad3-40b1-415c-9f7e-488922935fee" providerId="ADAL" clId="{1838E3E1-FBB1-8F47-B532-19418C5FC863}" dt="2024-04-04T11:14:24.499" v="937" actId="14100"/>
          <ac:spMkLst>
            <pc:docMk/>
            <pc:sldMk cId="2498853596" sldId="265"/>
            <ac:spMk id="8" creationId="{CB6A3C45-2DA9-8816-98F0-DE7D7AB856C8}"/>
          </ac:spMkLst>
        </pc:spChg>
      </pc:sldChg>
    </pc:docChg>
  </pc:docChgLst>
</pc:chgInfo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ata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_rels/drawing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2.sv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11" Type="http://schemas.openxmlformats.org/officeDocument/2006/relationships/image" Target="../media/image11.png"/><Relationship Id="rId5" Type="http://schemas.openxmlformats.org/officeDocument/2006/relationships/image" Target="../media/image5.png"/><Relationship Id="rId10" Type="http://schemas.openxmlformats.org/officeDocument/2006/relationships/image" Target="../media/image10.svg"/><Relationship Id="rId4" Type="http://schemas.openxmlformats.org/officeDocument/2006/relationships/image" Target="../media/image4.svg"/><Relationship Id="rId9" Type="http://schemas.openxmlformats.org/officeDocument/2006/relationships/image" Target="../media/image9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808E838-54FB-4313-9557-4530B9DF9E8F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F90AD7-9D3F-4EB1-9842-6BCC9C3C38A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How is it used in supervision ? </a:t>
          </a:r>
        </a:p>
      </dgm:t>
    </dgm:pt>
    <dgm:pt modelId="{91DCF232-FE38-40EA-9617-F95474AF6237}" type="parTrans" cxnId="{E231FC44-29EE-4C75-9B91-E99D029E6075}">
      <dgm:prSet/>
      <dgm:spPr/>
      <dgm:t>
        <a:bodyPr/>
        <a:lstStyle/>
        <a:p>
          <a:endParaRPr lang="en-US"/>
        </a:p>
      </dgm:t>
    </dgm:pt>
    <dgm:pt modelId="{7A3E1878-2F1D-4F9B-B90C-D4F9B83E615C}" type="sibTrans" cxnId="{E231FC44-29EE-4C75-9B91-E99D029E607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FBCFE87-1CCB-4FD9-9CCD-82DBC46C3E8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Is RTMO used routinely as part of review</a:t>
          </a:r>
        </a:p>
      </dgm:t>
    </dgm:pt>
    <dgm:pt modelId="{34A508B7-44B3-49E8-88BE-1332E4BB519F}" type="parTrans" cxnId="{27228ADC-863B-41FA-A555-1C3B1CC6D208}">
      <dgm:prSet/>
      <dgm:spPr/>
      <dgm:t>
        <a:bodyPr/>
        <a:lstStyle/>
        <a:p>
          <a:endParaRPr lang="en-US"/>
        </a:p>
      </dgm:t>
    </dgm:pt>
    <dgm:pt modelId="{1B982FAC-61A3-4D1A-B40D-0338EC808AE7}" type="sibTrans" cxnId="{27228ADC-863B-41FA-A555-1C3B1CC6D20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69A5F7A-5ADE-401D-896F-A609F2B6A63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Working with the leads to embed review of RTMO</a:t>
          </a:r>
        </a:p>
      </dgm:t>
    </dgm:pt>
    <dgm:pt modelId="{2E9A9C03-0DD1-418C-BC53-D6EFC8F2BF07}" type="parTrans" cxnId="{5ACB204A-5E5C-41A1-8662-22F613D8522E}">
      <dgm:prSet/>
      <dgm:spPr/>
      <dgm:t>
        <a:bodyPr/>
        <a:lstStyle/>
        <a:p>
          <a:endParaRPr lang="en-US"/>
        </a:p>
      </dgm:t>
    </dgm:pt>
    <dgm:pt modelId="{D41F5438-A95B-48CE-8420-F1CD6354C2F3}" type="sibTrans" cxnId="{5ACB204A-5E5C-41A1-8662-22F613D8522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535307E-E374-424F-A8E2-D3190B6551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Scoping processes ( TS/caseload recduction)</a:t>
          </a:r>
        </a:p>
      </dgm:t>
    </dgm:pt>
    <dgm:pt modelId="{993CA3D7-DE60-4FA4-BD9C-A51E186ED13A}" type="parTrans" cxnId="{6C22FEF9-742E-4485-B111-DD170478522B}">
      <dgm:prSet/>
      <dgm:spPr/>
      <dgm:t>
        <a:bodyPr/>
        <a:lstStyle/>
        <a:p>
          <a:endParaRPr lang="en-US"/>
        </a:p>
      </dgm:t>
    </dgm:pt>
    <dgm:pt modelId="{12A05CBF-241E-417B-9BF9-57FC8A72D1AB}" type="sibTrans" cxnId="{6C22FEF9-742E-4485-B111-DD170478522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9DDD478-219B-47C0-B964-3526C1408F4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 designated staff with responsibility for identification</a:t>
          </a:r>
        </a:p>
      </dgm:t>
    </dgm:pt>
    <dgm:pt modelId="{3D2C36C2-3736-490B-8631-24FD123870A0}" type="parTrans" cxnId="{A077F084-2A41-49FE-89C4-ABF94BE33952}">
      <dgm:prSet/>
      <dgm:spPr/>
      <dgm:t>
        <a:bodyPr/>
        <a:lstStyle/>
        <a:p>
          <a:endParaRPr lang="en-US"/>
        </a:p>
      </dgm:t>
    </dgm:pt>
    <dgm:pt modelId="{3F21EAF5-4523-4B84-88EE-46EC68783660}" type="sibTrans" cxnId="{A077F084-2A41-49FE-89C4-ABF94BE3395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E8317EF-3345-4063-9E22-467EAE44226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Working with a manager or a designated lead on a regular basis to coach and support</a:t>
          </a:r>
        </a:p>
      </dgm:t>
    </dgm:pt>
    <dgm:pt modelId="{3FA1C9EC-78DD-4469-A521-9470AEAF7712}" type="parTrans" cxnId="{1968BF24-EEB0-4D9F-B78F-E9C956C304B8}">
      <dgm:prSet/>
      <dgm:spPr/>
      <dgm:t>
        <a:bodyPr/>
        <a:lstStyle/>
        <a:p>
          <a:endParaRPr lang="en-US"/>
        </a:p>
      </dgm:t>
    </dgm:pt>
    <dgm:pt modelId="{380522D1-4813-4503-AE6D-F929582FFBE7}" type="sibTrans" cxnId="{1968BF24-EEB0-4D9F-B78F-E9C956C304B8}">
      <dgm:prSet/>
      <dgm:spPr/>
      <dgm:t>
        <a:bodyPr/>
        <a:lstStyle/>
        <a:p>
          <a:endParaRPr lang="en-US"/>
        </a:p>
      </dgm:t>
    </dgm:pt>
    <dgm:pt modelId="{A277CDED-878B-4A40-93FA-9120D5787520}" type="pres">
      <dgm:prSet presAssocID="{3808E838-54FB-4313-9557-4530B9DF9E8F}" presName="root" presStyleCnt="0">
        <dgm:presLayoutVars>
          <dgm:dir/>
          <dgm:resizeHandles val="exact"/>
        </dgm:presLayoutVars>
      </dgm:prSet>
      <dgm:spPr/>
    </dgm:pt>
    <dgm:pt modelId="{3F899EA3-E7EC-447E-A63B-1ABE71EAE36E}" type="pres">
      <dgm:prSet presAssocID="{3808E838-54FB-4313-9557-4530B9DF9E8F}" presName="container" presStyleCnt="0">
        <dgm:presLayoutVars>
          <dgm:dir/>
          <dgm:resizeHandles val="exact"/>
        </dgm:presLayoutVars>
      </dgm:prSet>
      <dgm:spPr/>
    </dgm:pt>
    <dgm:pt modelId="{E2627509-07EE-4D36-8AFB-0C832A802980}" type="pres">
      <dgm:prSet presAssocID="{76F90AD7-9D3F-4EB1-9842-6BCC9C3C38A3}" presName="compNode" presStyleCnt="0"/>
      <dgm:spPr/>
    </dgm:pt>
    <dgm:pt modelId="{7580509C-D41F-4BF2-B6EB-F17255F83F4A}" type="pres">
      <dgm:prSet presAssocID="{76F90AD7-9D3F-4EB1-9842-6BCC9C3C38A3}" presName="iconBgRect" presStyleLbl="bgShp" presStyleIdx="0" presStyleCnt="6"/>
      <dgm:spPr/>
    </dgm:pt>
    <dgm:pt modelId="{B99E4116-88C9-4857-8BF9-7548D1C54BF0}" type="pres">
      <dgm:prSet presAssocID="{76F90AD7-9D3F-4EB1-9842-6BCC9C3C38A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struction Worker"/>
        </a:ext>
      </dgm:extLst>
    </dgm:pt>
    <dgm:pt modelId="{DDD45EA2-93FB-4248-8E32-A9BAB4ABE59A}" type="pres">
      <dgm:prSet presAssocID="{76F90AD7-9D3F-4EB1-9842-6BCC9C3C38A3}" presName="spaceRect" presStyleCnt="0"/>
      <dgm:spPr/>
    </dgm:pt>
    <dgm:pt modelId="{D3390E01-8482-42F7-B5AB-54A0B834B35C}" type="pres">
      <dgm:prSet presAssocID="{76F90AD7-9D3F-4EB1-9842-6BCC9C3C38A3}" presName="textRect" presStyleLbl="revTx" presStyleIdx="0" presStyleCnt="6">
        <dgm:presLayoutVars>
          <dgm:chMax val="1"/>
          <dgm:chPref val="1"/>
        </dgm:presLayoutVars>
      </dgm:prSet>
      <dgm:spPr/>
    </dgm:pt>
    <dgm:pt modelId="{66DA2194-C6CD-4E77-9E38-3FF8A8E4BA0E}" type="pres">
      <dgm:prSet presAssocID="{7A3E1878-2F1D-4F9B-B90C-D4F9B83E615C}" presName="sibTrans" presStyleLbl="sibTrans2D1" presStyleIdx="0" presStyleCnt="0"/>
      <dgm:spPr/>
    </dgm:pt>
    <dgm:pt modelId="{0207DE82-EBF9-4242-8FFA-CE251C87FED5}" type="pres">
      <dgm:prSet presAssocID="{2FBCFE87-1CCB-4FD9-9CCD-82DBC46C3E82}" presName="compNode" presStyleCnt="0"/>
      <dgm:spPr/>
    </dgm:pt>
    <dgm:pt modelId="{62727404-F9F5-415C-8915-9B857560794F}" type="pres">
      <dgm:prSet presAssocID="{2FBCFE87-1CCB-4FD9-9CCD-82DBC46C3E82}" presName="iconBgRect" presStyleLbl="bgShp" presStyleIdx="1" presStyleCnt="6"/>
      <dgm:spPr/>
    </dgm:pt>
    <dgm:pt modelId="{8588D5D1-5CA0-493B-901F-7ED4D49BEDFC}" type="pres">
      <dgm:prSet presAssocID="{2FBCFE87-1CCB-4FD9-9CCD-82DBC46C3E82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AB268CC3-CF7B-447A-BAAC-7362742CAE03}" type="pres">
      <dgm:prSet presAssocID="{2FBCFE87-1CCB-4FD9-9CCD-82DBC46C3E82}" presName="spaceRect" presStyleCnt="0"/>
      <dgm:spPr/>
    </dgm:pt>
    <dgm:pt modelId="{09826CDA-62A9-4769-A3DE-FCC39BBE6B87}" type="pres">
      <dgm:prSet presAssocID="{2FBCFE87-1CCB-4FD9-9CCD-82DBC46C3E82}" presName="textRect" presStyleLbl="revTx" presStyleIdx="1" presStyleCnt="6">
        <dgm:presLayoutVars>
          <dgm:chMax val="1"/>
          <dgm:chPref val="1"/>
        </dgm:presLayoutVars>
      </dgm:prSet>
      <dgm:spPr/>
    </dgm:pt>
    <dgm:pt modelId="{D5176E1D-835C-4260-87C5-0485EE09FC7B}" type="pres">
      <dgm:prSet presAssocID="{1B982FAC-61A3-4D1A-B40D-0338EC808AE7}" presName="sibTrans" presStyleLbl="sibTrans2D1" presStyleIdx="0" presStyleCnt="0"/>
      <dgm:spPr/>
    </dgm:pt>
    <dgm:pt modelId="{BC341673-F175-4F40-8B58-107009058674}" type="pres">
      <dgm:prSet presAssocID="{769A5F7A-5ADE-401D-896F-A609F2B6A63D}" presName="compNode" presStyleCnt="0"/>
      <dgm:spPr/>
    </dgm:pt>
    <dgm:pt modelId="{213A4D2C-250C-4ECF-84F6-33582228C04F}" type="pres">
      <dgm:prSet presAssocID="{769A5F7A-5ADE-401D-896F-A609F2B6A63D}" presName="iconBgRect" presStyleLbl="bgShp" presStyleIdx="2" presStyleCnt="6"/>
      <dgm:spPr/>
    </dgm:pt>
    <dgm:pt modelId="{E43C4ACC-4E74-4F48-AE23-085742015BCC}" type="pres">
      <dgm:prSet presAssocID="{769A5F7A-5ADE-401D-896F-A609F2B6A63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4BCF6FC8-312B-4757-A736-7968F8FC8CA7}" type="pres">
      <dgm:prSet presAssocID="{769A5F7A-5ADE-401D-896F-A609F2B6A63D}" presName="spaceRect" presStyleCnt="0"/>
      <dgm:spPr/>
    </dgm:pt>
    <dgm:pt modelId="{EA3B2321-CBA6-45C7-A47B-5A4CAFAD43BC}" type="pres">
      <dgm:prSet presAssocID="{769A5F7A-5ADE-401D-896F-A609F2B6A63D}" presName="textRect" presStyleLbl="revTx" presStyleIdx="2" presStyleCnt="6">
        <dgm:presLayoutVars>
          <dgm:chMax val="1"/>
          <dgm:chPref val="1"/>
        </dgm:presLayoutVars>
      </dgm:prSet>
      <dgm:spPr/>
    </dgm:pt>
    <dgm:pt modelId="{ACF7F8E9-CD2C-4E6E-AD01-BE130B7E57E0}" type="pres">
      <dgm:prSet presAssocID="{D41F5438-A95B-48CE-8420-F1CD6354C2F3}" presName="sibTrans" presStyleLbl="sibTrans2D1" presStyleIdx="0" presStyleCnt="0"/>
      <dgm:spPr/>
    </dgm:pt>
    <dgm:pt modelId="{8D33A3BA-F089-4946-A8D5-82CDE8A3A65D}" type="pres">
      <dgm:prSet presAssocID="{4535307E-E374-424F-A8E2-D3190B6551FE}" presName="compNode" presStyleCnt="0"/>
      <dgm:spPr/>
    </dgm:pt>
    <dgm:pt modelId="{F9DDF3DC-9B63-4663-A8FE-D30220EC3747}" type="pres">
      <dgm:prSet presAssocID="{4535307E-E374-424F-A8E2-D3190B6551FE}" presName="iconBgRect" presStyleLbl="bgShp" presStyleIdx="3" presStyleCnt="6"/>
      <dgm:spPr/>
    </dgm:pt>
    <dgm:pt modelId="{D2414098-73A4-4170-9F1A-A8C989EFE502}" type="pres">
      <dgm:prSet presAssocID="{4535307E-E374-424F-A8E2-D3190B6551F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546BDEED-7774-48D1-9B09-721058AD9119}" type="pres">
      <dgm:prSet presAssocID="{4535307E-E374-424F-A8E2-D3190B6551FE}" presName="spaceRect" presStyleCnt="0"/>
      <dgm:spPr/>
    </dgm:pt>
    <dgm:pt modelId="{BB91E9D3-E0DA-46C1-97DE-314C75D1F8CB}" type="pres">
      <dgm:prSet presAssocID="{4535307E-E374-424F-A8E2-D3190B6551FE}" presName="textRect" presStyleLbl="revTx" presStyleIdx="3" presStyleCnt="6">
        <dgm:presLayoutVars>
          <dgm:chMax val="1"/>
          <dgm:chPref val="1"/>
        </dgm:presLayoutVars>
      </dgm:prSet>
      <dgm:spPr/>
    </dgm:pt>
    <dgm:pt modelId="{B221F5D8-6328-47DF-B0D4-F5A4878ABB3C}" type="pres">
      <dgm:prSet presAssocID="{12A05CBF-241E-417B-9BF9-57FC8A72D1AB}" presName="sibTrans" presStyleLbl="sibTrans2D1" presStyleIdx="0" presStyleCnt="0"/>
      <dgm:spPr/>
    </dgm:pt>
    <dgm:pt modelId="{49491B87-D3AA-4402-AD28-8EA7A17A90BE}" type="pres">
      <dgm:prSet presAssocID="{79DDD478-219B-47C0-B964-3526C1408F43}" presName="compNode" presStyleCnt="0"/>
      <dgm:spPr/>
    </dgm:pt>
    <dgm:pt modelId="{E3A034BD-B730-4AAB-B858-DB49DCC0E7BD}" type="pres">
      <dgm:prSet presAssocID="{79DDD478-219B-47C0-B964-3526C1408F43}" presName="iconBgRect" presStyleLbl="bgShp" presStyleIdx="4" presStyleCnt="6"/>
      <dgm:spPr/>
    </dgm:pt>
    <dgm:pt modelId="{1B06B934-D4BD-47D9-9BD0-A828165B2C24}" type="pres">
      <dgm:prSet presAssocID="{79DDD478-219B-47C0-B964-3526C1408F43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E1FCC751-264A-4A0B-A0CB-4B382A4388E6}" type="pres">
      <dgm:prSet presAssocID="{79DDD478-219B-47C0-B964-3526C1408F43}" presName="spaceRect" presStyleCnt="0"/>
      <dgm:spPr/>
    </dgm:pt>
    <dgm:pt modelId="{CA326215-7FEE-4C28-868B-34DBE0EDA45A}" type="pres">
      <dgm:prSet presAssocID="{79DDD478-219B-47C0-B964-3526C1408F43}" presName="textRect" presStyleLbl="revTx" presStyleIdx="4" presStyleCnt="6">
        <dgm:presLayoutVars>
          <dgm:chMax val="1"/>
          <dgm:chPref val="1"/>
        </dgm:presLayoutVars>
      </dgm:prSet>
      <dgm:spPr/>
    </dgm:pt>
    <dgm:pt modelId="{BEC0B069-0935-4009-A790-3EF1EDF30B3D}" type="pres">
      <dgm:prSet presAssocID="{3F21EAF5-4523-4B84-88EE-46EC68783660}" presName="sibTrans" presStyleLbl="sibTrans2D1" presStyleIdx="0" presStyleCnt="0"/>
      <dgm:spPr/>
    </dgm:pt>
    <dgm:pt modelId="{B54F3391-E46C-4C38-8FFD-D0FA2CDC067E}" type="pres">
      <dgm:prSet presAssocID="{FE8317EF-3345-4063-9E22-467EAE442267}" presName="compNode" presStyleCnt="0"/>
      <dgm:spPr/>
    </dgm:pt>
    <dgm:pt modelId="{0CDD0F9F-2A94-49DA-8CE4-B94A0B4BA4E8}" type="pres">
      <dgm:prSet presAssocID="{FE8317EF-3345-4063-9E22-467EAE442267}" presName="iconBgRect" presStyleLbl="bgShp" presStyleIdx="5" presStyleCnt="6"/>
      <dgm:spPr/>
    </dgm:pt>
    <dgm:pt modelId="{FA4F3BFA-1028-4A4A-BE29-FF9AF92366F6}" type="pres">
      <dgm:prSet presAssocID="{FE8317EF-3345-4063-9E22-467EAE44226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4DDED082-4DDE-4AB1-AA5A-1B7CD08F0E26}" type="pres">
      <dgm:prSet presAssocID="{FE8317EF-3345-4063-9E22-467EAE442267}" presName="spaceRect" presStyleCnt="0"/>
      <dgm:spPr/>
    </dgm:pt>
    <dgm:pt modelId="{5D9F6966-4DFD-41B1-9184-26A640F66DC8}" type="pres">
      <dgm:prSet presAssocID="{FE8317EF-3345-4063-9E22-467EAE442267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1968BF24-EEB0-4D9F-B78F-E9C956C304B8}" srcId="{3808E838-54FB-4313-9557-4530B9DF9E8F}" destId="{FE8317EF-3345-4063-9E22-467EAE442267}" srcOrd="5" destOrd="0" parTransId="{3FA1C9EC-78DD-4469-A521-9470AEAF7712}" sibTransId="{380522D1-4813-4503-AE6D-F929582FFBE7}"/>
    <dgm:cxn modelId="{6603DE38-4C43-40A9-A86B-93937D8E184E}" type="presOf" srcId="{1B982FAC-61A3-4D1A-B40D-0338EC808AE7}" destId="{D5176E1D-835C-4260-87C5-0485EE09FC7B}" srcOrd="0" destOrd="0" presId="urn:microsoft.com/office/officeart/2018/2/layout/IconCircleList"/>
    <dgm:cxn modelId="{E231FC44-29EE-4C75-9B91-E99D029E6075}" srcId="{3808E838-54FB-4313-9557-4530B9DF9E8F}" destId="{76F90AD7-9D3F-4EB1-9842-6BCC9C3C38A3}" srcOrd="0" destOrd="0" parTransId="{91DCF232-FE38-40EA-9617-F95474AF6237}" sibTransId="{7A3E1878-2F1D-4F9B-B90C-D4F9B83E615C}"/>
    <dgm:cxn modelId="{5ACB204A-5E5C-41A1-8662-22F613D8522E}" srcId="{3808E838-54FB-4313-9557-4530B9DF9E8F}" destId="{769A5F7A-5ADE-401D-896F-A609F2B6A63D}" srcOrd="2" destOrd="0" parTransId="{2E9A9C03-0DD1-418C-BC53-D6EFC8F2BF07}" sibTransId="{D41F5438-A95B-48CE-8420-F1CD6354C2F3}"/>
    <dgm:cxn modelId="{7553215B-19C8-408F-8417-4F2450B437B8}" type="presOf" srcId="{FE8317EF-3345-4063-9E22-467EAE442267}" destId="{5D9F6966-4DFD-41B1-9184-26A640F66DC8}" srcOrd="0" destOrd="0" presId="urn:microsoft.com/office/officeart/2018/2/layout/IconCircleList"/>
    <dgm:cxn modelId="{A077F084-2A41-49FE-89C4-ABF94BE33952}" srcId="{3808E838-54FB-4313-9557-4530B9DF9E8F}" destId="{79DDD478-219B-47C0-B964-3526C1408F43}" srcOrd="4" destOrd="0" parTransId="{3D2C36C2-3736-490B-8631-24FD123870A0}" sibTransId="{3F21EAF5-4523-4B84-88EE-46EC68783660}"/>
    <dgm:cxn modelId="{AE357794-DA11-4662-9D6E-4B2DB3E11DDB}" type="presOf" srcId="{7A3E1878-2F1D-4F9B-B90C-D4F9B83E615C}" destId="{66DA2194-C6CD-4E77-9E38-3FF8A8E4BA0E}" srcOrd="0" destOrd="0" presId="urn:microsoft.com/office/officeart/2018/2/layout/IconCircleList"/>
    <dgm:cxn modelId="{70FD7DA1-2356-4782-976D-BCFBA87DB0F8}" type="presOf" srcId="{2FBCFE87-1CCB-4FD9-9CCD-82DBC46C3E82}" destId="{09826CDA-62A9-4769-A3DE-FCC39BBE6B87}" srcOrd="0" destOrd="0" presId="urn:microsoft.com/office/officeart/2018/2/layout/IconCircleList"/>
    <dgm:cxn modelId="{3AE1F0AB-20BE-4A51-9906-D1F599967D91}" type="presOf" srcId="{79DDD478-219B-47C0-B964-3526C1408F43}" destId="{CA326215-7FEE-4C28-868B-34DBE0EDA45A}" srcOrd="0" destOrd="0" presId="urn:microsoft.com/office/officeart/2018/2/layout/IconCircleList"/>
    <dgm:cxn modelId="{085C69CE-EDF0-40C8-BECD-B439DF5BA6A0}" type="presOf" srcId="{4535307E-E374-424F-A8E2-D3190B6551FE}" destId="{BB91E9D3-E0DA-46C1-97DE-314C75D1F8CB}" srcOrd="0" destOrd="0" presId="urn:microsoft.com/office/officeart/2018/2/layout/IconCircleList"/>
    <dgm:cxn modelId="{BBD086DA-EAB0-495A-96A1-7F679AA6AC80}" type="presOf" srcId="{3808E838-54FB-4313-9557-4530B9DF9E8F}" destId="{A277CDED-878B-4A40-93FA-9120D5787520}" srcOrd="0" destOrd="0" presId="urn:microsoft.com/office/officeart/2018/2/layout/IconCircleList"/>
    <dgm:cxn modelId="{788826DC-58FF-4D76-AB6B-DBB22FB3BE7D}" type="presOf" srcId="{769A5F7A-5ADE-401D-896F-A609F2B6A63D}" destId="{EA3B2321-CBA6-45C7-A47B-5A4CAFAD43BC}" srcOrd="0" destOrd="0" presId="urn:microsoft.com/office/officeart/2018/2/layout/IconCircleList"/>
    <dgm:cxn modelId="{27228ADC-863B-41FA-A555-1C3B1CC6D208}" srcId="{3808E838-54FB-4313-9557-4530B9DF9E8F}" destId="{2FBCFE87-1CCB-4FD9-9CCD-82DBC46C3E82}" srcOrd="1" destOrd="0" parTransId="{34A508B7-44B3-49E8-88BE-1332E4BB519F}" sibTransId="{1B982FAC-61A3-4D1A-B40D-0338EC808AE7}"/>
    <dgm:cxn modelId="{2A5B3BDD-962F-47B1-81D9-78CA4E451B2F}" type="presOf" srcId="{D41F5438-A95B-48CE-8420-F1CD6354C2F3}" destId="{ACF7F8E9-CD2C-4E6E-AD01-BE130B7E57E0}" srcOrd="0" destOrd="0" presId="urn:microsoft.com/office/officeart/2018/2/layout/IconCircleList"/>
    <dgm:cxn modelId="{91F525E3-3F58-4F17-9DB7-BD92E4B84130}" type="presOf" srcId="{76F90AD7-9D3F-4EB1-9842-6BCC9C3C38A3}" destId="{D3390E01-8482-42F7-B5AB-54A0B834B35C}" srcOrd="0" destOrd="0" presId="urn:microsoft.com/office/officeart/2018/2/layout/IconCircleList"/>
    <dgm:cxn modelId="{7831BEEF-83DF-42A2-A7A1-A637A3D00BC5}" type="presOf" srcId="{12A05CBF-241E-417B-9BF9-57FC8A72D1AB}" destId="{B221F5D8-6328-47DF-B0D4-F5A4878ABB3C}" srcOrd="0" destOrd="0" presId="urn:microsoft.com/office/officeart/2018/2/layout/IconCircleList"/>
    <dgm:cxn modelId="{6C22FEF9-742E-4485-B111-DD170478522B}" srcId="{3808E838-54FB-4313-9557-4530B9DF9E8F}" destId="{4535307E-E374-424F-A8E2-D3190B6551FE}" srcOrd="3" destOrd="0" parTransId="{993CA3D7-DE60-4FA4-BD9C-A51E186ED13A}" sibTransId="{12A05CBF-241E-417B-9BF9-57FC8A72D1AB}"/>
    <dgm:cxn modelId="{007664FE-7FA7-45CD-8C99-EE77EE9B4A79}" type="presOf" srcId="{3F21EAF5-4523-4B84-88EE-46EC68783660}" destId="{BEC0B069-0935-4009-A790-3EF1EDF30B3D}" srcOrd="0" destOrd="0" presId="urn:microsoft.com/office/officeart/2018/2/layout/IconCircleList"/>
    <dgm:cxn modelId="{061D9965-ACAD-466B-AEC3-0E58E7495F05}" type="presParOf" srcId="{A277CDED-878B-4A40-93FA-9120D5787520}" destId="{3F899EA3-E7EC-447E-A63B-1ABE71EAE36E}" srcOrd="0" destOrd="0" presId="urn:microsoft.com/office/officeart/2018/2/layout/IconCircleList"/>
    <dgm:cxn modelId="{6032C6E7-92C5-4527-90B7-CDC90878985C}" type="presParOf" srcId="{3F899EA3-E7EC-447E-A63B-1ABE71EAE36E}" destId="{E2627509-07EE-4D36-8AFB-0C832A802980}" srcOrd="0" destOrd="0" presId="urn:microsoft.com/office/officeart/2018/2/layout/IconCircleList"/>
    <dgm:cxn modelId="{2112F062-8BB1-4207-8AB8-ACD213DE4C20}" type="presParOf" srcId="{E2627509-07EE-4D36-8AFB-0C832A802980}" destId="{7580509C-D41F-4BF2-B6EB-F17255F83F4A}" srcOrd="0" destOrd="0" presId="urn:microsoft.com/office/officeart/2018/2/layout/IconCircleList"/>
    <dgm:cxn modelId="{4A606E9B-C16B-45A4-8311-A9087A7926A5}" type="presParOf" srcId="{E2627509-07EE-4D36-8AFB-0C832A802980}" destId="{B99E4116-88C9-4857-8BF9-7548D1C54BF0}" srcOrd="1" destOrd="0" presId="urn:microsoft.com/office/officeart/2018/2/layout/IconCircleList"/>
    <dgm:cxn modelId="{7BA64388-E6B8-430C-AFED-0C377FF76F0C}" type="presParOf" srcId="{E2627509-07EE-4D36-8AFB-0C832A802980}" destId="{DDD45EA2-93FB-4248-8E32-A9BAB4ABE59A}" srcOrd="2" destOrd="0" presId="urn:microsoft.com/office/officeart/2018/2/layout/IconCircleList"/>
    <dgm:cxn modelId="{9946DA40-CACD-4AD2-A1AF-9DC3F1315DBA}" type="presParOf" srcId="{E2627509-07EE-4D36-8AFB-0C832A802980}" destId="{D3390E01-8482-42F7-B5AB-54A0B834B35C}" srcOrd="3" destOrd="0" presId="urn:microsoft.com/office/officeart/2018/2/layout/IconCircleList"/>
    <dgm:cxn modelId="{383790DE-AAC5-403E-8EC1-A4406D085DE2}" type="presParOf" srcId="{3F899EA3-E7EC-447E-A63B-1ABE71EAE36E}" destId="{66DA2194-C6CD-4E77-9E38-3FF8A8E4BA0E}" srcOrd="1" destOrd="0" presId="urn:microsoft.com/office/officeart/2018/2/layout/IconCircleList"/>
    <dgm:cxn modelId="{D7286E19-7BED-47E0-A4E5-90F2774A76DC}" type="presParOf" srcId="{3F899EA3-E7EC-447E-A63B-1ABE71EAE36E}" destId="{0207DE82-EBF9-4242-8FFA-CE251C87FED5}" srcOrd="2" destOrd="0" presId="urn:microsoft.com/office/officeart/2018/2/layout/IconCircleList"/>
    <dgm:cxn modelId="{2B8898E6-71DF-453D-97FE-FCAA7B335E5D}" type="presParOf" srcId="{0207DE82-EBF9-4242-8FFA-CE251C87FED5}" destId="{62727404-F9F5-415C-8915-9B857560794F}" srcOrd="0" destOrd="0" presId="urn:microsoft.com/office/officeart/2018/2/layout/IconCircleList"/>
    <dgm:cxn modelId="{4366B2C2-AAAD-4ED8-B9B2-FEF585BD3A3F}" type="presParOf" srcId="{0207DE82-EBF9-4242-8FFA-CE251C87FED5}" destId="{8588D5D1-5CA0-493B-901F-7ED4D49BEDFC}" srcOrd="1" destOrd="0" presId="urn:microsoft.com/office/officeart/2018/2/layout/IconCircleList"/>
    <dgm:cxn modelId="{1AA83539-53DE-4976-8106-9B9AA1CE0D17}" type="presParOf" srcId="{0207DE82-EBF9-4242-8FFA-CE251C87FED5}" destId="{AB268CC3-CF7B-447A-BAAC-7362742CAE03}" srcOrd="2" destOrd="0" presId="urn:microsoft.com/office/officeart/2018/2/layout/IconCircleList"/>
    <dgm:cxn modelId="{F493F97F-2946-4B4D-921B-CCBC1FA9D54E}" type="presParOf" srcId="{0207DE82-EBF9-4242-8FFA-CE251C87FED5}" destId="{09826CDA-62A9-4769-A3DE-FCC39BBE6B87}" srcOrd="3" destOrd="0" presId="urn:microsoft.com/office/officeart/2018/2/layout/IconCircleList"/>
    <dgm:cxn modelId="{FCEED823-486B-48EC-89AF-3FF4FCE962AD}" type="presParOf" srcId="{3F899EA3-E7EC-447E-A63B-1ABE71EAE36E}" destId="{D5176E1D-835C-4260-87C5-0485EE09FC7B}" srcOrd="3" destOrd="0" presId="urn:microsoft.com/office/officeart/2018/2/layout/IconCircleList"/>
    <dgm:cxn modelId="{2BFC4E46-DB76-49AC-908C-4B95655B164D}" type="presParOf" srcId="{3F899EA3-E7EC-447E-A63B-1ABE71EAE36E}" destId="{BC341673-F175-4F40-8B58-107009058674}" srcOrd="4" destOrd="0" presId="urn:microsoft.com/office/officeart/2018/2/layout/IconCircleList"/>
    <dgm:cxn modelId="{CE3C3CC3-6286-4EDF-A84A-24126A1BE667}" type="presParOf" srcId="{BC341673-F175-4F40-8B58-107009058674}" destId="{213A4D2C-250C-4ECF-84F6-33582228C04F}" srcOrd="0" destOrd="0" presId="urn:microsoft.com/office/officeart/2018/2/layout/IconCircleList"/>
    <dgm:cxn modelId="{6C8B1BA6-9675-4799-AFDC-E18CCC4C5FA9}" type="presParOf" srcId="{BC341673-F175-4F40-8B58-107009058674}" destId="{E43C4ACC-4E74-4F48-AE23-085742015BCC}" srcOrd="1" destOrd="0" presId="urn:microsoft.com/office/officeart/2018/2/layout/IconCircleList"/>
    <dgm:cxn modelId="{4A432B3E-4427-4215-BABF-264D2F3C30A5}" type="presParOf" srcId="{BC341673-F175-4F40-8B58-107009058674}" destId="{4BCF6FC8-312B-4757-A736-7968F8FC8CA7}" srcOrd="2" destOrd="0" presId="urn:microsoft.com/office/officeart/2018/2/layout/IconCircleList"/>
    <dgm:cxn modelId="{5473C098-8BE4-48D2-97E5-63C6C7E5FD25}" type="presParOf" srcId="{BC341673-F175-4F40-8B58-107009058674}" destId="{EA3B2321-CBA6-45C7-A47B-5A4CAFAD43BC}" srcOrd="3" destOrd="0" presId="urn:microsoft.com/office/officeart/2018/2/layout/IconCircleList"/>
    <dgm:cxn modelId="{5C5BD9EC-E92F-4005-8DEA-F90597384C4A}" type="presParOf" srcId="{3F899EA3-E7EC-447E-A63B-1ABE71EAE36E}" destId="{ACF7F8E9-CD2C-4E6E-AD01-BE130B7E57E0}" srcOrd="5" destOrd="0" presId="urn:microsoft.com/office/officeart/2018/2/layout/IconCircleList"/>
    <dgm:cxn modelId="{579723A8-3E4A-4F16-889E-E969598DB3DB}" type="presParOf" srcId="{3F899EA3-E7EC-447E-A63B-1ABE71EAE36E}" destId="{8D33A3BA-F089-4946-A8D5-82CDE8A3A65D}" srcOrd="6" destOrd="0" presId="urn:microsoft.com/office/officeart/2018/2/layout/IconCircleList"/>
    <dgm:cxn modelId="{5ABEF8AB-78BA-4549-B13C-E704696451AB}" type="presParOf" srcId="{8D33A3BA-F089-4946-A8D5-82CDE8A3A65D}" destId="{F9DDF3DC-9B63-4663-A8FE-D30220EC3747}" srcOrd="0" destOrd="0" presId="urn:microsoft.com/office/officeart/2018/2/layout/IconCircleList"/>
    <dgm:cxn modelId="{85DE6B74-E177-4B25-A792-8DD7ABF0F1E1}" type="presParOf" srcId="{8D33A3BA-F089-4946-A8D5-82CDE8A3A65D}" destId="{D2414098-73A4-4170-9F1A-A8C989EFE502}" srcOrd="1" destOrd="0" presId="urn:microsoft.com/office/officeart/2018/2/layout/IconCircleList"/>
    <dgm:cxn modelId="{A5750002-0194-42FA-B8EE-FB303B0C19C6}" type="presParOf" srcId="{8D33A3BA-F089-4946-A8D5-82CDE8A3A65D}" destId="{546BDEED-7774-48D1-9B09-721058AD9119}" srcOrd="2" destOrd="0" presId="urn:microsoft.com/office/officeart/2018/2/layout/IconCircleList"/>
    <dgm:cxn modelId="{A8545984-1551-4F0D-A9E9-9786FA678230}" type="presParOf" srcId="{8D33A3BA-F089-4946-A8D5-82CDE8A3A65D}" destId="{BB91E9D3-E0DA-46C1-97DE-314C75D1F8CB}" srcOrd="3" destOrd="0" presId="urn:microsoft.com/office/officeart/2018/2/layout/IconCircleList"/>
    <dgm:cxn modelId="{A0E8F844-A0DF-4E96-BAA2-1A8CB4928E07}" type="presParOf" srcId="{3F899EA3-E7EC-447E-A63B-1ABE71EAE36E}" destId="{B221F5D8-6328-47DF-B0D4-F5A4878ABB3C}" srcOrd="7" destOrd="0" presId="urn:microsoft.com/office/officeart/2018/2/layout/IconCircleList"/>
    <dgm:cxn modelId="{DFE73E27-49C2-402F-AD69-5EA03B1A4DFF}" type="presParOf" srcId="{3F899EA3-E7EC-447E-A63B-1ABE71EAE36E}" destId="{49491B87-D3AA-4402-AD28-8EA7A17A90BE}" srcOrd="8" destOrd="0" presId="urn:microsoft.com/office/officeart/2018/2/layout/IconCircleList"/>
    <dgm:cxn modelId="{FAF6F54D-38D9-456D-B887-73477FA7DA53}" type="presParOf" srcId="{49491B87-D3AA-4402-AD28-8EA7A17A90BE}" destId="{E3A034BD-B730-4AAB-B858-DB49DCC0E7BD}" srcOrd="0" destOrd="0" presId="urn:microsoft.com/office/officeart/2018/2/layout/IconCircleList"/>
    <dgm:cxn modelId="{3A1D2888-119B-4FA1-AA11-94B20EFCFED5}" type="presParOf" srcId="{49491B87-D3AA-4402-AD28-8EA7A17A90BE}" destId="{1B06B934-D4BD-47D9-9BD0-A828165B2C24}" srcOrd="1" destOrd="0" presId="urn:microsoft.com/office/officeart/2018/2/layout/IconCircleList"/>
    <dgm:cxn modelId="{300C84C4-8AF8-43CC-AD7B-2E0B4DC8FBF8}" type="presParOf" srcId="{49491B87-D3AA-4402-AD28-8EA7A17A90BE}" destId="{E1FCC751-264A-4A0B-A0CB-4B382A4388E6}" srcOrd="2" destOrd="0" presId="urn:microsoft.com/office/officeart/2018/2/layout/IconCircleList"/>
    <dgm:cxn modelId="{652D8030-3C64-4C6F-9F3A-B7F35FB4A7B5}" type="presParOf" srcId="{49491B87-D3AA-4402-AD28-8EA7A17A90BE}" destId="{CA326215-7FEE-4C28-868B-34DBE0EDA45A}" srcOrd="3" destOrd="0" presId="urn:microsoft.com/office/officeart/2018/2/layout/IconCircleList"/>
    <dgm:cxn modelId="{3E4AD7C2-77BF-4AD3-A4C3-46A0B0EA2DE1}" type="presParOf" srcId="{3F899EA3-E7EC-447E-A63B-1ABE71EAE36E}" destId="{BEC0B069-0935-4009-A790-3EF1EDF30B3D}" srcOrd="9" destOrd="0" presId="urn:microsoft.com/office/officeart/2018/2/layout/IconCircleList"/>
    <dgm:cxn modelId="{9C6C594C-9F03-4752-816A-A95285BB941F}" type="presParOf" srcId="{3F899EA3-E7EC-447E-A63B-1ABE71EAE36E}" destId="{B54F3391-E46C-4C38-8FFD-D0FA2CDC067E}" srcOrd="10" destOrd="0" presId="urn:microsoft.com/office/officeart/2018/2/layout/IconCircleList"/>
    <dgm:cxn modelId="{68308420-FB48-49AB-A91C-EFCFF7F42492}" type="presParOf" srcId="{B54F3391-E46C-4C38-8FFD-D0FA2CDC067E}" destId="{0CDD0F9F-2A94-49DA-8CE4-B94A0B4BA4E8}" srcOrd="0" destOrd="0" presId="urn:microsoft.com/office/officeart/2018/2/layout/IconCircleList"/>
    <dgm:cxn modelId="{8ED26763-C021-4838-881F-A27668F866FA}" type="presParOf" srcId="{B54F3391-E46C-4C38-8FFD-D0FA2CDC067E}" destId="{FA4F3BFA-1028-4A4A-BE29-FF9AF92366F6}" srcOrd="1" destOrd="0" presId="urn:microsoft.com/office/officeart/2018/2/layout/IconCircleList"/>
    <dgm:cxn modelId="{B4716D7A-3274-48AF-B482-DB9AF11F1574}" type="presParOf" srcId="{B54F3391-E46C-4C38-8FFD-D0FA2CDC067E}" destId="{4DDED082-4DDE-4AB1-AA5A-1B7CD08F0E26}" srcOrd="2" destOrd="0" presId="urn:microsoft.com/office/officeart/2018/2/layout/IconCircleList"/>
    <dgm:cxn modelId="{05F446CB-113F-4573-A2DE-E50995A001FF}" type="presParOf" srcId="{B54F3391-E46C-4C38-8FFD-D0FA2CDC067E}" destId="{5D9F6966-4DFD-41B1-9184-26A640F66DC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E373E53-152A-460A-953A-3A0DEFAABC82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DC41BE8-71BA-4C5B-B98A-F3C680D15BB6}">
      <dgm:prSet/>
      <dgm:spPr/>
      <dgm:t>
        <a:bodyPr/>
        <a:lstStyle/>
        <a:p>
          <a:r>
            <a:rPr lang="en-US" dirty="0"/>
            <a:t>Look at RTMO page</a:t>
          </a:r>
        </a:p>
      </dgm:t>
    </dgm:pt>
    <dgm:pt modelId="{915F18CF-BDE6-462E-970E-DAC4D2F5E721}" type="parTrans" cxnId="{FE23469C-D947-4CA5-8CD1-374A7B5FE56E}">
      <dgm:prSet/>
      <dgm:spPr/>
      <dgm:t>
        <a:bodyPr/>
        <a:lstStyle/>
        <a:p>
          <a:endParaRPr lang="en-US"/>
        </a:p>
      </dgm:t>
    </dgm:pt>
    <dgm:pt modelId="{BB4AAB6A-2945-4FEB-8522-375A3C4A9C6D}" type="sibTrans" cxnId="{FE23469C-D947-4CA5-8CD1-374A7B5FE56E}">
      <dgm:prSet/>
      <dgm:spPr/>
      <dgm:t>
        <a:bodyPr/>
        <a:lstStyle/>
        <a:p>
          <a:endParaRPr lang="en-US"/>
        </a:p>
      </dgm:t>
    </dgm:pt>
    <dgm:pt modelId="{D21A9376-8FDD-460D-88B9-84951FB7CCE5}">
      <dgm:prSet/>
      <dgm:spPr/>
      <dgm:t>
        <a:bodyPr/>
        <a:lstStyle/>
        <a:p>
          <a:r>
            <a:rPr lang="en-US"/>
            <a:t>Sort alphabetically</a:t>
          </a:r>
        </a:p>
      </dgm:t>
    </dgm:pt>
    <dgm:pt modelId="{B05D9856-E610-465F-9000-97E153E2AAC2}" type="parTrans" cxnId="{67A4531A-86DB-4542-8319-5913351F372F}">
      <dgm:prSet/>
      <dgm:spPr/>
      <dgm:t>
        <a:bodyPr/>
        <a:lstStyle/>
        <a:p>
          <a:endParaRPr lang="en-US"/>
        </a:p>
      </dgm:t>
    </dgm:pt>
    <dgm:pt modelId="{B57CD0D2-236B-4695-B0B8-C08ECE4455A7}" type="sibTrans" cxnId="{67A4531A-86DB-4542-8319-5913351F372F}">
      <dgm:prSet/>
      <dgm:spPr/>
      <dgm:t>
        <a:bodyPr/>
        <a:lstStyle/>
        <a:p>
          <a:endParaRPr lang="en-US"/>
        </a:p>
      </dgm:t>
    </dgm:pt>
    <dgm:pt modelId="{C7567F21-3132-44FA-B928-2E3EFBFFCE9E}">
      <dgm:prSet/>
      <dgm:spPr/>
      <dgm:t>
        <a:bodyPr/>
        <a:lstStyle/>
        <a:p>
          <a:r>
            <a:rPr lang="en-US"/>
            <a:t>Apply not seen for 20 weeks filter </a:t>
          </a:r>
        </a:p>
      </dgm:t>
    </dgm:pt>
    <dgm:pt modelId="{0FEF411D-068B-43BC-9EBE-A5C380E3C3F0}" type="parTrans" cxnId="{216AD180-CF51-4082-B32E-944E9CA8069F}">
      <dgm:prSet/>
      <dgm:spPr/>
      <dgm:t>
        <a:bodyPr/>
        <a:lstStyle/>
        <a:p>
          <a:endParaRPr lang="en-US"/>
        </a:p>
      </dgm:t>
    </dgm:pt>
    <dgm:pt modelId="{7DBE6ABA-7DD2-440C-B755-8DD8A0EE302F}" type="sibTrans" cxnId="{216AD180-CF51-4082-B32E-944E9CA8069F}">
      <dgm:prSet/>
      <dgm:spPr/>
      <dgm:t>
        <a:bodyPr/>
        <a:lstStyle/>
        <a:p>
          <a:endParaRPr lang="en-US"/>
        </a:p>
      </dgm:t>
    </dgm:pt>
    <dgm:pt modelId="{34B1AB4C-1A91-4DC4-AF36-D5750CF66588}">
      <dgm:prSet/>
      <dgm:spPr/>
      <dgm:t>
        <a:bodyPr/>
        <a:lstStyle/>
        <a:p>
          <a:r>
            <a:rPr lang="en-US"/>
            <a:t>OR</a:t>
          </a:r>
        </a:p>
      </dgm:t>
    </dgm:pt>
    <dgm:pt modelId="{0FA134D1-4949-4073-81D2-408AF509BC3D}" type="parTrans" cxnId="{C11DA2BA-48A9-4F93-BF3D-DE91C590C02F}">
      <dgm:prSet/>
      <dgm:spPr/>
      <dgm:t>
        <a:bodyPr/>
        <a:lstStyle/>
        <a:p>
          <a:endParaRPr lang="en-US"/>
        </a:p>
      </dgm:t>
    </dgm:pt>
    <dgm:pt modelId="{A39EC79D-2F5B-4635-802E-DA0C46CF2BB3}" type="sibTrans" cxnId="{C11DA2BA-48A9-4F93-BF3D-DE91C590C02F}">
      <dgm:prSet/>
      <dgm:spPr/>
      <dgm:t>
        <a:bodyPr/>
        <a:lstStyle/>
        <a:p>
          <a:endParaRPr lang="en-US"/>
        </a:p>
      </dgm:t>
    </dgm:pt>
    <dgm:pt modelId="{A78A2CCC-2A0C-45F1-A8B7-8B91D2D390F7}">
      <dgm:prSet/>
      <dgm:spPr/>
      <dgm:t>
        <a:bodyPr/>
        <a:lstStyle/>
        <a:p>
          <a:r>
            <a:rPr lang="en-US"/>
            <a:t>Apply sort by contact frequency and identify legacy cases </a:t>
          </a:r>
        </a:p>
      </dgm:t>
    </dgm:pt>
    <dgm:pt modelId="{50EC9FEC-945A-4BC3-AA62-AE6ACF0E531D}" type="parTrans" cxnId="{9A7CA9ED-AF4F-4307-B2BA-A4F20768F42E}">
      <dgm:prSet/>
      <dgm:spPr/>
      <dgm:t>
        <a:bodyPr/>
        <a:lstStyle/>
        <a:p>
          <a:endParaRPr lang="en-US"/>
        </a:p>
      </dgm:t>
    </dgm:pt>
    <dgm:pt modelId="{145CA462-1736-4BA6-B287-53593354643A}" type="sibTrans" cxnId="{9A7CA9ED-AF4F-4307-B2BA-A4F20768F42E}">
      <dgm:prSet/>
      <dgm:spPr/>
      <dgm:t>
        <a:bodyPr/>
        <a:lstStyle/>
        <a:p>
          <a:endParaRPr lang="en-US"/>
        </a:p>
      </dgm:t>
    </dgm:pt>
    <dgm:pt modelId="{31C3BDB6-3B58-4055-9937-6748C0137374}">
      <dgm:prSet/>
      <dgm:spPr/>
      <dgm:t>
        <a:bodyPr/>
        <a:lstStyle/>
        <a:p>
          <a:r>
            <a:rPr lang="en-US"/>
            <a:t>Delegate actions </a:t>
          </a:r>
        </a:p>
      </dgm:t>
    </dgm:pt>
    <dgm:pt modelId="{EDF4EB73-48B1-4014-B6E6-54D2ACD820BB}" type="parTrans" cxnId="{9A88775D-3B78-49B2-AFD3-3FCE1D64BD9D}">
      <dgm:prSet/>
      <dgm:spPr/>
      <dgm:t>
        <a:bodyPr/>
        <a:lstStyle/>
        <a:p>
          <a:endParaRPr lang="en-US"/>
        </a:p>
      </dgm:t>
    </dgm:pt>
    <dgm:pt modelId="{08EF4332-D9D3-4ABC-8719-A73C52A80F4D}" type="sibTrans" cxnId="{9A88775D-3B78-49B2-AFD3-3FCE1D64BD9D}">
      <dgm:prSet/>
      <dgm:spPr/>
      <dgm:t>
        <a:bodyPr/>
        <a:lstStyle/>
        <a:p>
          <a:endParaRPr lang="en-US"/>
        </a:p>
      </dgm:t>
    </dgm:pt>
    <dgm:pt modelId="{39C4952F-4384-1944-9B99-1B169A796A40}" type="pres">
      <dgm:prSet presAssocID="{AE373E53-152A-460A-953A-3A0DEFAABC82}" presName="Name0" presStyleCnt="0">
        <dgm:presLayoutVars>
          <dgm:dir/>
          <dgm:resizeHandles val="exact"/>
        </dgm:presLayoutVars>
      </dgm:prSet>
      <dgm:spPr/>
    </dgm:pt>
    <dgm:pt modelId="{3BF9C4B6-85B7-264F-8E21-D43FBCF73540}" type="pres">
      <dgm:prSet presAssocID="{0DC41BE8-71BA-4C5B-B98A-F3C680D15BB6}" presName="node" presStyleLbl="node1" presStyleIdx="0" presStyleCnt="6">
        <dgm:presLayoutVars>
          <dgm:bulletEnabled val="1"/>
        </dgm:presLayoutVars>
      </dgm:prSet>
      <dgm:spPr/>
    </dgm:pt>
    <dgm:pt modelId="{6C104502-8465-6349-993B-5742A55928A1}" type="pres">
      <dgm:prSet presAssocID="{BB4AAB6A-2945-4FEB-8522-375A3C4A9C6D}" presName="sibTrans" presStyleLbl="sibTrans1D1" presStyleIdx="0" presStyleCnt="5"/>
      <dgm:spPr/>
    </dgm:pt>
    <dgm:pt modelId="{8C13BC54-ADDD-DF42-9456-BDF142FCCE6B}" type="pres">
      <dgm:prSet presAssocID="{BB4AAB6A-2945-4FEB-8522-375A3C4A9C6D}" presName="connectorText" presStyleLbl="sibTrans1D1" presStyleIdx="0" presStyleCnt="5"/>
      <dgm:spPr/>
    </dgm:pt>
    <dgm:pt modelId="{0DF1DFEC-7A6F-374A-847B-141E9737B54E}" type="pres">
      <dgm:prSet presAssocID="{D21A9376-8FDD-460D-88B9-84951FB7CCE5}" presName="node" presStyleLbl="node1" presStyleIdx="1" presStyleCnt="6">
        <dgm:presLayoutVars>
          <dgm:bulletEnabled val="1"/>
        </dgm:presLayoutVars>
      </dgm:prSet>
      <dgm:spPr/>
    </dgm:pt>
    <dgm:pt modelId="{DB183A95-9D37-E641-BB38-F962511169AF}" type="pres">
      <dgm:prSet presAssocID="{B57CD0D2-236B-4695-B0B8-C08ECE4455A7}" presName="sibTrans" presStyleLbl="sibTrans1D1" presStyleIdx="1" presStyleCnt="5"/>
      <dgm:spPr/>
    </dgm:pt>
    <dgm:pt modelId="{ED9BB07F-69B4-FB49-B241-0DC9877B1E53}" type="pres">
      <dgm:prSet presAssocID="{B57CD0D2-236B-4695-B0B8-C08ECE4455A7}" presName="connectorText" presStyleLbl="sibTrans1D1" presStyleIdx="1" presStyleCnt="5"/>
      <dgm:spPr/>
    </dgm:pt>
    <dgm:pt modelId="{22D39B0D-D26C-924E-AB61-54D6A8212CF1}" type="pres">
      <dgm:prSet presAssocID="{C7567F21-3132-44FA-B928-2E3EFBFFCE9E}" presName="node" presStyleLbl="node1" presStyleIdx="2" presStyleCnt="6">
        <dgm:presLayoutVars>
          <dgm:bulletEnabled val="1"/>
        </dgm:presLayoutVars>
      </dgm:prSet>
      <dgm:spPr/>
    </dgm:pt>
    <dgm:pt modelId="{41EF835C-E7B4-2347-80D3-6DE88B4B1133}" type="pres">
      <dgm:prSet presAssocID="{7DBE6ABA-7DD2-440C-B755-8DD8A0EE302F}" presName="sibTrans" presStyleLbl="sibTrans1D1" presStyleIdx="2" presStyleCnt="5"/>
      <dgm:spPr/>
    </dgm:pt>
    <dgm:pt modelId="{F952C218-E112-C24E-9786-2CAC088A8445}" type="pres">
      <dgm:prSet presAssocID="{7DBE6ABA-7DD2-440C-B755-8DD8A0EE302F}" presName="connectorText" presStyleLbl="sibTrans1D1" presStyleIdx="2" presStyleCnt="5"/>
      <dgm:spPr/>
    </dgm:pt>
    <dgm:pt modelId="{000D7762-1701-1746-9CC9-5E9EB034111D}" type="pres">
      <dgm:prSet presAssocID="{34B1AB4C-1A91-4DC4-AF36-D5750CF66588}" presName="node" presStyleLbl="node1" presStyleIdx="3" presStyleCnt="6">
        <dgm:presLayoutVars>
          <dgm:bulletEnabled val="1"/>
        </dgm:presLayoutVars>
      </dgm:prSet>
      <dgm:spPr/>
    </dgm:pt>
    <dgm:pt modelId="{352C5AD6-7DC7-DF45-B55D-407443142ABC}" type="pres">
      <dgm:prSet presAssocID="{A39EC79D-2F5B-4635-802E-DA0C46CF2BB3}" presName="sibTrans" presStyleLbl="sibTrans1D1" presStyleIdx="3" presStyleCnt="5"/>
      <dgm:spPr/>
    </dgm:pt>
    <dgm:pt modelId="{B48896A6-1CA2-8249-9F4A-DC04F4C8147F}" type="pres">
      <dgm:prSet presAssocID="{A39EC79D-2F5B-4635-802E-DA0C46CF2BB3}" presName="connectorText" presStyleLbl="sibTrans1D1" presStyleIdx="3" presStyleCnt="5"/>
      <dgm:spPr/>
    </dgm:pt>
    <dgm:pt modelId="{7B3C3E9D-70EE-874E-B1E3-87BD4F9EADC0}" type="pres">
      <dgm:prSet presAssocID="{A78A2CCC-2A0C-45F1-A8B7-8B91D2D390F7}" presName="node" presStyleLbl="node1" presStyleIdx="4" presStyleCnt="6">
        <dgm:presLayoutVars>
          <dgm:bulletEnabled val="1"/>
        </dgm:presLayoutVars>
      </dgm:prSet>
      <dgm:spPr/>
    </dgm:pt>
    <dgm:pt modelId="{D3C256B4-B459-014E-87C6-69189DEC564B}" type="pres">
      <dgm:prSet presAssocID="{145CA462-1736-4BA6-B287-53593354643A}" presName="sibTrans" presStyleLbl="sibTrans1D1" presStyleIdx="4" presStyleCnt="5"/>
      <dgm:spPr/>
    </dgm:pt>
    <dgm:pt modelId="{FDA166F4-E53F-F240-A698-3C8DC5E96B3C}" type="pres">
      <dgm:prSet presAssocID="{145CA462-1736-4BA6-B287-53593354643A}" presName="connectorText" presStyleLbl="sibTrans1D1" presStyleIdx="4" presStyleCnt="5"/>
      <dgm:spPr/>
    </dgm:pt>
    <dgm:pt modelId="{DD030036-4105-814C-AF78-ECEFA4452991}" type="pres">
      <dgm:prSet presAssocID="{31C3BDB6-3B58-4055-9937-6748C0137374}" presName="node" presStyleLbl="node1" presStyleIdx="5" presStyleCnt="6">
        <dgm:presLayoutVars>
          <dgm:bulletEnabled val="1"/>
        </dgm:presLayoutVars>
      </dgm:prSet>
      <dgm:spPr/>
    </dgm:pt>
  </dgm:ptLst>
  <dgm:cxnLst>
    <dgm:cxn modelId="{3E56F218-2C71-B64D-8730-C04D31BBC8C0}" type="presOf" srcId="{C7567F21-3132-44FA-B928-2E3EFBFFCE9E}" destId="{22D39B0D-D26C-924E-AB61-54D6A8212CF1}" srcOrd="0" destOrd="0" presId="urn:microsoft.com/office/officeart/2016/7/layout/RepeatingBendingProcessNew"/>
    <dgm:cxn modelId="{67A4531A-86DB-4542-8319-5913351F372F}" srcId="{AE373E53-152A-460A-953A-3A0DEFAABC82}" destId="{D21A9376-8FDD-460D-88B9-84951FB7CCE5}" srcOrd="1" destOrd="0" parTransId="{B05D9856-E610-465F-9000-97E153E2AAC2}" sibTransId="{B57CD0D2-236B-4695-B0B8-C08ECE4455A7}"/>
    <dgm:cxn modelId="{9542EF24-F967-FC46-A9C2-41EA95E6E2EA}" type="presOf" srcId="{7DBE6ABA-7DD2-440C-B755-8DD8A0EE302F}" destId="{41EF835C-E7B4-2347-80D3-6DE88B4B1133}" srcOrd="0" destOrd="0" presId="urn:microsoft.com/office/officeart/2016/7/layout/RepeatingBendingProcessNew"/>
    <dgm:cxn modelId="{F161E82A-4916-C744-8819-9FD723A9E846}" type="presOf" srcId="{A78A2CCC-2A0C-45F1-A8B7-8B91D2D390F7}" destId="{7B3C3E9D-70EE-874E-B1E3-87BD4F9EADC0}" srcOrd="0" destOrd="0" presId="urn:microsoft.com/office/officeart/2016/7/layout/RepeatingBendingProcessNew"/>
    <dgm:cxn modelId="{DFCF1B2E-1420-E34B-91CE-D1E33B4FFAD5}" type="presOf" srcId="{0DC41BE8-71BA-4C5B-B98A-F3C680D15BB6}" destId="{3BF9C4B6-85B7-264F-8E21-D43FBCF73540}" srcOrd="0" destOrd="0" presId="urn:microsoft.com/office/officeart/2016/7/layout/RepeatingBendingProcessNew"/>
    <dgm:cxn modelId="{A86D4B2F-6EE1-0348-8AA4-502B5134B440}" type="presOf" srcId="{AE373E53-152A-460A-953A-3A0DEFAABC82}" destId="{39C4952F-4384-1944-9B99-1B169A796A40}" srcOrd="0" destOrd="0" presId="urn:microsoft.com/office/officeart/2016/7/layout/RepeatingBendingProcessNew"/>
    <dgm:cxn modelId="{2AA56833-0D1F-5A4C-B772-852FE102147F}" type="presOf" srcId="{A39EC79D-2F5B-4635-802E-DA0C46CF2BB3}" destId="{352C5AD6-7DC7-DF45-B55D-407443142ABC}" srcOrd="0" destOrd="0" presId="urn:microsoft.com/office/officeart/2016/7/layout/RepeatingBendingProcessNew"/>
    <dgm:cxn modelId="{2DDDC144-F2DD-184C-9A95-7F2F82AF60A5}" type="presOf" srcId="{BB4AAB6A-2945-4FEB-8522-375A3C4A9C6D}" destId="{8C13BC54-ADDD-DF42-9456-BDF142FCCE6B}" srcOrd="1" destOrd="0" presId="urn:microsoft.com/office/officeart/2016/7/layout/RepeatingBendingProcessNew"/>
    <dgm:cxn modelId="{34135F4C-05D9-FE46-B8DE-DA9118B130B4}" type="presOf" srcId="{D21A9376-8FDD-460D-88B9-84951FB7CCE5}" destId="{0DF1DFEC-7A6F-374A-847B-141E9737B54E}" srcOrd="0" destOrd="0" presId="urn:microsoft.com/office/officeart/2016/7/layout/RepeatingBendingProcessNew"/>
    <dgm:cxn modelId="{9A88775D-3B78-49B2-AFD3-3FCE1D64BD9D}" srcId="{AE373E53-152A-460A-953A-3A0DEFAABC82}" destId="{31C3BDB6-3B58-4055-9937-6748C0137374}" srcOrd="5" destOrd="0" parTransId="{EDF4EB73-48B1-4014-B6E6-54D2ACD820BB}" sibTransId="{08EF4332-D9D3-4ABC-8719-A73C52A80F4D}"/>
    <dgm:cxn modelId="{A8B51C5E-9501-714F-B3EB-FADC59330842}" type="presOf" srcId="{B57CD0D2-236B-4695-B0B8-C08ECE4455A7}" destId="{DB183A95-9D37-E641-BB38-F962511169AF}" srcOrd="0" destOrd="0" presId="urn:microsoft.com/office/officeart/2016/7/layout/RepeatingBendingProcessNew"/>
    <dgm:cxn modelId="{C6288262-F08B-D84F-BA73-8BE9010D13EA}" type="presOf" srcId="{145CA462-1736-4BA6-B287-53593354643A}" destId="{FDA166F4-E53F-F240-A698-3C8DC5E96B3C}" srcOrd="1" destOrd="0" presId="urn:microsoft.com/office/officeart/2016/7/layout/RepeatingBendingProcessNew"/>
    <dgm:cxn modelId="{52E16977-C3EF-4D4D-9361-71F41452C198}" type="presOf" srcId="{145CA462-1736-4BA6-B287-53593354643A}" destId="{D3C256B4-B459-014E-87C6-69189DEC564B}" srcOrd="0" destOrd="0" presId="urn:microsoft.com/office/officeart/2016/7/layout/RepeatingBendingProcessNew"/>
    <dgm:cxn modelId="{F3221E7D-878C-E340-956B-9C743B718E2E}" type="presOf" srcId="{BB4AAB6A-2945-4FEB-8522-375A3C4A9C6D}" destId="{6C104502-8465-6349-993B-5742A55928A1}" srcOrd="0" destOrd="0" presId="urn:microsoft.com/office/officeart/2016/7/layout/RepeatingBendingProcessNew"/>
    <dgm:cxn modelId="{216AD180-CF51-4082-B32E-944E9CA8069F}" srcId="{AE373E53-152A-460A-953A-3A0DEFAABC82}" destId="{C7567F21-3132-44FA-B928-2E3EFBFFCE9E}" srcOrd="2" destOrd="0" parTransId="{0FEF411D-068B-43BC-9EBE-A5C380E3C3F0}" sibTransId="{7DBE6ABA-7DD2-440C-B755-8DD8A0EE302F}"/>
    <dgm:cxn modelId="{0FAEAD99-395F-3F46-A374-1A2CA5426AC7}" type="presOf" srcId="{A39EC79D-2F5B-4635-802E-DA0C46CF2BB3}" destId="{B48896A6-1CA2-8249-9F4A-DC04F4C8147F}" srcOrd="1" destOrd="0" presId="urn:microsoft.com/office/officeart/2016/7/layout/RepeatingBendingProcessNew"/>
    <dgm:cxn modelId="{FE23469C-D947-4CA5-8CD1-374A7B5FE56E}" srcId="{AE373E53-152A-460A-953A-3A0DEFAABC82}" destId="{0DC41BE8-71BA-4C5B-B98A-F3C680D15BB6}" srcOrd="0" destOrd="0" parTransId="{915F18CF-BDE6-462E-970E-DAC4D2F5E721}" sibTransId="{BB4AAB6A-2945-4FEB-8522-375A3C4A9C6D}"/>
    <dgm:cxn modelId="{9BA887A8-9A3F-D946-BAE0-01F00149984F}" type="presOf" srcId="{7DBE6ABA-7DD2-440C-B755-8DD8A0EE302F}" destId="{F952C218-E112-C24E-9786-2CAC088A8445}" srcOrd="1" destOrd="0" presId="urn:microsoft.com/office/officeart/2016/7/layout/RepeatingBendingProcessNew"/>
    <dgm:cxn modelId="{5A221DB9-97F7-654B-BBED-6E6BF2FF4F75}" type="presOf" srcId="{B57CD0D2-236B-4695-B0B8-C08ECE4455A7}" destId="{ED9BB07F-69B4-FB49-B241-0DC9877B1E53}" srcOrd="1" destOrd="0" presId="urn:microsoft.com/office/officeart/2016/7/layout/RepeatingBendingProcessNew"/>
    <dgm:cxn modelId="{C11DA2BA-48A9-4F93-BF3D-DE91C590C02F}" srcId="{AE373E53-152A-460A-953A-3A0DEFAABC82}" destId="{34B1AB4C-1A91-4DC4-AF36-D5750CF66588}" srcOrd="3" destOrd="0" parTransId="{0FA134D1-4949-4073-81D2-408AF509BC3D}" sibTransId="{A39EC79D-2F5B-4635-802E-DA0C46CF2BB3}"/>
    <dgm:cxn modelId="{AEE812CA-DE05-1B42-8F89-0024EE93FA5D}" type="presOf" srcId="{31C3BDB6-3B58-4055-9937-6748C0137374}" destId="{DD030036-4105-814C-AF78-ECEFA4452991}" srcOrd="0" destOrd="0" presId="urn:microsoft.com/office/officeart/2016/7/layout/RepeatingBendingProcessNew"/>
    <dgm:cxn modelId="{8A6EBCD8-C537-4342-963F-8DB482E73993}" type="presOf" srcId="{34B1AB4C-1A91-4DC4-AF36-D5750CF66588}" destId="{000D7762-1701-1746-9CC9-5E9EB034111D}" srcOrd="0" destOrd="0" presId="urn:microsoft.com/office/officeart/2016/7/layout/RepeatingBendingProcessNew"/>
    <dgm:cxn modelId="{9A7CA9ED-AF4F-4307-B2BA-A4F20768F42E}" srcId="{AE373E53-152A-460A-953A-3A0DEFAABC82}" destId="{A78A2CCC-2A0C-45F1-A8B7-8B91D2D390F7}" srcOrd="4" destOrd="0" parTransId="{50EC9FEC-945A-4BC3-AA62-AE6ACF0E531D}" sibTransId="{145CA462-1736-4BA6-B287-53593354643A}"/>
    <dgm:cxn modelId="{8AA32D3A-96B2-4740-9BC9-A86C2E6207A7}" type="presParOf" srcId="{39C4952F-4384-1944-9B99-1B169A796A40}" destId="{3BF9C4B6-85B7-264F-8E21-D43FBCF73540}" srcOrd="0" destOrd="0" presId="urn:microsoft.com/office/officeart/2016/7/layout/RepeatingBendingProcessNew"/>
    <dgm:cxn modelId="{F19D768B-07BA-3245-8023-A1F26BEA656E}" type="presParOf" srcId="{39C4952F-4384-1944-9B99-1B169A796A40}" destId="{6C104502-8465-6349-993B-5742A55928A1}" srcOrd="1" destOrd="0" presId="urn:microsoft.com/office/officeart/2016/7/layout/RepeatingBendingProcessNew"/>
    <dgm:cxn modelId="{C18B7641-F826-F042-8108-1476F5DDC33F}" type="presParOf" srcId="{6C104502-8465-6349-993B-5742A55928A1}" destId="{8C13BC54-ADDD-DF42-9456-BDF142FCCE6B}" srcOrd="0" destOrd="0" presId="urn:microsoft.com/office/officeart/2016/7/layout/RepeatingBendingProcessNew"/>
    <dgm:cxn modelId="{C7DCF6E7-8715-3B4A-AA35-9CD6298E8895}" type="presParOf" srcId="{39C4952F-4384-1944-9B99-1B169A796A40}" destId="{0DF1DFEC-7A6F-374A-847B-141E9737B54E}" srcOrd="2" destOrd="0" presId="urn:microsoft.com/office/officeart/2016/7/layout/RepeatingBendingProcessNew"/>
    <dgm:cxn modelId="{A4C0CC43-417C-C24B-A76E-FDFB193DD3F3}" type="presParOf" srcId="{39C4952F-4384-1944-9B99-1B169A796A40}" destId="{DB183A95-9D37-E641-BB38-F962511169AF}" srcOrd="3" destOrd="0" presId="urn:microsoft.com/office/officeart/2016/7/layout/RepeatingBendingProcessNew"/>
    <dgm:cxn modelId="{ECAE321F-6001-8641-8247-F37BE986D336}" type="presParOf" srcId="{DB183A95-9D37-E641-BB38-F962511169AF}" destId="{ED9BB07F-69B4-FB49-B241-0DC9877B1E53}" srcOrd="0" destOrd="0" presId="urn:microsoft.com/office/officeart/2016/7/layout/RepeatingBendingProcessNew"/>
    <dgm:cxn modelId="{FC6AB797-D44B-A94D-B3F9-72A8A3BAC3FA}" type="presParOf" srcId="{39C4952F-4384-1944-9B99-1B169A796A40}" destId="{22D39B0D-D26C-924E-AB61-54D6A8212CF1}" srcOrd="4" destOrd="0" presId="urn:microsoft.com/office/officeart/2016/7/layout/RepeatingBendingProcessNew"/>
    <dgm:cxn modelId="{6E67A30F-8559-3E4A-AF17-4BFB7E3B450A}" type="presParOf" srcId="{39C4952F-4384-1944-9B99-1B169A796A40}" destId="{41EF835C-E7B4-2347-80D3-6DE88B4B1133}" srcOrd="5" destOrd="0" presId="urn:microsoft.com/office/officeart/2016/7/layout/RepeatingBendingProcessNew"/>
    <dgm:cxn modelId="{832F5AA2-7B4F-934A-9C14-EA07091CB633}" type="presParOf" srcId="{41EF835C-E7B4-2347-80D3-6DE88B4B1133}" destId="{F952C218-E112-C24E-9786-2CAC088A8445}" srcOrd="0" destOrd="0" presId="urn:microsoft.com/office/officeart/2016/7/layout/RepeatingBendingProcessNew"/>
    <dgm:cxn modelId="{BB454DCE-1C48-4546-A7B0-AB81490FF2E0}" type="presParOf" srcId="{39C4952F-4384-1944-9B99-1B169A796A40}" destId="{000D7762-1701-1746-9CC9-5E9EB034111D}" srcOrd="6" destOrd="0" presId="urn:microsoft.com/office/officeart/2016/7/layout/RepeatingBendingProcessNew"/>
    <dgm:cxn modelId="{B1942640-A163-3543-BDA3-7C425EC0C711}" type="presParOf" srcId="{39C4952F-4384-1944-9B99-1B169A796A40}" destId="{352C5AD6-7DC7-DF45-B55D-407443142ABC}" srcOrd="7" destOrd="0" presId="urn:microsoft.com/office/officeart/2016/7/layout/RepeatingBendingProcessNew"/>
    <dgm:cxn modelId="{0CD9378F-ACE8-E64F-9B73-F352EC19C7D2}" type="presParOf" srcId="{352C5AD6-7DC7-DF45-B55D-407443142ABC}" destId="{B48896A6-1CA2-8249-9F4A-DC04F4C8147F}" srcOrd="0" destOrd="0" presId="urn:microsoft.com/office/officeart/2016/7/layout/RepeatingBendingProcessNew"/>
    <dgm:cxn modelId="{0F70C617-F1DB-F44C-9CAF-ACA2F7C032F5}" type="presParOf" srcId="{39C4952F-4384-1944-9B99-1B169A796A40}" destId="{7B3C3E9D-70EE-874E-B1E3-87BD4F9EADC0}" srcOrd="8" destOrd="0" presId="urn:microsoft.com/office/officeart/2016/7/layout/RepeatingBendingProcessNew"/>
    <dgm:cxn modelId="{836A1409-1BC2-554E-B3A6-DE90BEB93A4C}" type="presParOf" srcId="{39C4952F-4384-1944-9B99-1B169A796A40}" destId="{D3C256B4-B459-014E-87C6-69189DEC564B}" srcOrd="9" destOrd="0" presId="urn:microsoft.com/office/officeart/2016/7/layout/RepeatingBendingProcessNew"/>
    <dgm:cxn modelId="{42731220-6490-014F-9D27-9101068061A1}" type="presParOf" srcId="{D3C256B4-B459-014E-87C6-69189DEC564B}" destId="{FDA166F4-E53F-F240-A698-3C8DC5E96B3C}" srcOrd="0" destOrd="0" presId="urn:microsoft.com/office/officeart/2016/7/layout/RepeatingBendingProcessNew"/>
    <dgm:cxn modelId="{615806CB-3014-5A41-9070-460E0FAABAB6}" type="presParOf" srcId="{39C4952F-4384-1944-9B99-1B169A796A40}" destId="{DD030036-4105-814C-AF78-ECEFA4452991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808E838-54FB-4313-9557-4530B9DF9E8F}" type="doc">
      <dgm:prSet loTypeId="urn:microsoft.com/office/officeart/2018/2/layout/IconCircle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6F90AD7-9D3F-4EB1-9842-6BCC9C3C38A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How can it be used in zoning?</a:t>
          </a:r>
        </a:p>
      </dgm:t>
    </dgm:pt>
    <dgm:pt modelId="{91DCF232-FE38-40EA-9617-F95474AF6237}" type="parTrans" cxnId="{E231FC44-29EE-4C75-9B91-E99D029E6075}">
      <dgm:prSet/>
      <dgm:spPr/>
      <dgm:t>
        <a:bodyPr/>
        <a:lstStyle/>
        <a:p>
          <a:endParaRPr lang="en-US"/>
        </a:p>
      </dgm:t>
    </dgm:pt>
    <dgm:pt modelId="{7A3E1878-2F1D-4F9B-B90C-D4F9B83E615C}" type="sibTrans" cxnId="{E231FC44-29EE-4C75-9B91-E99D029E607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FBCFE87-1CCB-4FD9-9CCD-82DBC46C3E82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Is CFES used routinely as part of review</a:t>
          </a:r>
        </a:p>
      </dgm:t>
    </dgm:pt>
    <dgm:pt modelId="{34A508B7-44B3-49E8-88BE-1332E4BB519F}" type="parTrans" cxnId="{27228ADC-863B-41FA-A555-1C3B1CC6D208}">
      <dgm:prSet/>
      <dgm:spPr/>
      <dgm:t>
        <a:bodyPr/>
        <a:lstStyle/>
        <a:p>
          <a:endParaRPr lang="en-US"/>
        </a:p>
      </dgm:t>
    </dgm:pt>
    <dgm:pt modelId="{1B982FAC-61A3-4D1A-B40D-0338EC808AE7}" type="sibTrans" cxnId="{27228ADC-863B-41FA-A555-1C3B1CC6D208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69A5F7A-5ADE-401D-896F-A609F2B6A63D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Working with the leads to embed review of CFES</a:t>
          </a:r>
        </a:p>
      </dgm:t>
    </dgm:pt>
    <dgm:pt modelId="{2E9A9C03-0DD1-418C-BC53-D6EFC8F2BF07}" type="parTrans" cxnId="{5ACB204A-5E5C-41A1-8662-22F613D8522E}">
      <dgm:prSet/>
      <dgm:spPr/>
      <dgm:t>
        <a:bodyPr/>
        <a:lstStyle/>
        <a:p>
          <a:endParaRPr lang="en-US"/>
        </a:p>
      </dgm:t>
    </dgm:pt>
    <dgm:pt modelId="{D41F5438-A95B-48CE-8420-F1CD6354C2F3}" type="sibTrans" cxnId="{5ACB204A-5E5C-41A1-8662-22F613D8522E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535307E-E374-424F-A8E2-D3190B6551FE}">
      <dgm:prSet/>
      <dgm:spPr/>
      <dgm:t>
        <a:bodyPr/>
        <a:lstStyle/>
        <a:p>
          <a:pPr>
            <a:lnSpc>
              <a:spcPct val="100000"/>
            </a:lnSpc>
          </a:pPr>
          <a:r>
            <a:rPr lang="en-US" dirty="0"/>
            <a:t>Scoping processes</a:t>
          </a:r>
        </a:p>
      </dgm:t>
    </dgm:pt>
    <dgm:pt modelId="{993CA3D7-DE60-4FA4-BD9C-A51E186ED13A}" type="parTrans" cxnId="{6C22FEF9-742E-4485-B111-DD170478522B}">
      <dgm:prSet/>
      <dgm:spPr/>
      <dgm:t>
        <a:bodyPr/>
        <a:lstStyle/>
        <a:p>
          <a:endParaRPr lang="en-US"/>
        </a:p>
      </dgm:t>
    </dgm:pt>
    <dgm:pt modelId="{12A05CBF-241E-417B-9BF9-57FC8A72D1AB}" type="sibTrans" cxnId="{6C22FEF9-742E-4485-B111-DD170478522B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79DDD478-219B-47C0-B964-3526C1408F43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Identify designated staff with responsibility for identification</a:t>
          </a:r>
        </a:p>
      </dgm:t>
    </dgm:pt>
    <dgm:pt modelId="{3D2C36C2-3736-490B-8631-24FD123870A0}" type="parTrans" cxnId="{A077F084-2A41-49FE-89C4-ABF94BE33952}">
      <dgm:prSet/>
      <dgm:spPr/>
      <dgm:t>
        <a:bodyPr/>
        <a:lstStyle/>
        <a:p>
          <a:endParaRPr lang="en-US"/>
        </a:p>
      </dgm:t>
    </dgm:pt>
    <dgm:pt modelId="{3F21EAF5-4523-4B84-88EE-46EC68783660}" type="sibTrans" cxnId="{A077F084-2A41-49FE-89C4-ABF94BE33952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FE8317EF-3345-4063-9E22-467EAE442267}">
      <dgm:prSet/>
      <dgm:spPr/>
      <dgm:t>
        <a:bodyPr/>
        <a:lstStyle/>
        <a:p>
          <a:pPr>
            <a:lnSpc>
              <a:spcPct val="100000"/>
            </a:lnSpc>
          </a:pPr>
          <a:r>
            <a:rPr lang="en-US"/>
            <a:t>Working with a manager or a designated lead on a regular basis to coach and support</a:t>
          </a:r>
        </a:p>
      </dgm:t>
    </dgm:pt>
    <dgm:pt modelId="{3FA1C9EC-78DD-4469-A521-9470AEAF7712}" type="parTrans" cxnId="{1968BF24-EEB0-4D9F-B78F-E9C956C304B8}">
      <dgm:prSet/>
      <dgm:spPr/>
      <dgm:t>
        <a:bodyPr/>
        <a:lstStyle/>
        <a:p>
          <a:endParaRPr lang="en-US"/>
        </a:p>
      </dgm:t>
    </dgm:pt>
    <dgm:pt modelId="{380522D1-4813-4503-AE6D-F929582FFBE7}" type="sibTrans" cxnId="{1968BF24-EEB0-4D9F-B78F-E9C956C304B8}">
      <dgm:prSet/>
      <dgm:spPr/>
      <dgm:t>
        <a:bodyPr/>
        <a:lstStyle/>
        <a:p>
          <a:endParaRPr lang="en-US"/>
        </a:p>
      </dgm:t>
    </dgm:pt>
    <dgm:pt modelId="{A277CDED-878B-4A40-93FA-9120D5787520}" type="pres">
      <dgm:prSet presAssocID="{3808E838-54FB-4313-9557-4530B9DF9E8F}" presName="root" presStyleCnt="0">
        <dgm:presLayoutVars>
          <dgm:dir/>
          <dgm:resizeHandles val="exact"/>
        </dgm:presLayoutVars>
      </dgm:prSet>
      <dgm:spPr/>
    </dgm:pt>
    <dgm:pt modelId="{3F899EA3-E7EC-447E-A63B-1ABE71EAE36E}" type="pres">
      <dgm:prSet presAssocID="{3808E838-54FB-4313-9557-4530B9DF9E8F}" presName="container" presStyleCnt="0">
        <dgm:presLayoutVars>
          <dgm:dir/>
          <dgm:resizeHandles val="exact"/>
        </dgm:presLayoutVars>
      </dgm:prSet>
      <dgm:spPr/>
    </dgm:pt>
    <dgm:pt modelId="{E2627509-07EE-4D36-8AFB-0C832A802980}" type="pres">
      <dgm:prSet presAssocID="{76F90AD7-9D3F-4EB1-9842-6BCC9C3C38A3}" presName="compNode" presStyleCnt="0"/>
      <dgm:spPr/>
    </dgm:pt>
    <dgm:pt modelId="{7580509C-D41F-4BF2-B6EB-F17255F83F4A}" type="pres">
      <dgm:prSet presAssocID="{76F90AD7-9D3F-4EB1-9842-6BCC9C3C38A3}" presName="iconBgRect" presStyleLbl="bgShp" presStyleIdx="0" presStyleCnt="6"/>
      <dgm:spPr/>
    </dgm:pt>
    <dgm:pt modelId="{B99E4116-88C9-4857-8BF9-7548D1C54BF0}" type="pres">
      <dgm:prSet presAssocID="{76F90AD7-9D3F-4EB1-9842-6BCC9C3C38A3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Construction Worker"/>
        </a:ext>
      </dgm:extLst>
    </dgm:pt>
    <dgm:pt modelId="{DDD45EA2-93FB-4248-8E32-A9BAB4ABE59A}" type="pres">
      <dgm:prSet presAssocID="{76F90AD7-9D3F-4EB1-9842-6BCC9C3C38A3}" presName="spaceRect" presStyleCnt="0"/>
      <dgm:spPr/>
    </dgm:pt>
    <dgm:pt modelId="{D3390E01-8482-42F7-B5AB-54A0B834B35C}" type="pres">
      <dgm:prSet presAssocID="{76F90AD7-9D3F-4EB1-9842-6BCC9C3C38A3}" presName="textRect" presStyleLbl="revTx" presStyleIdx="0" presStyleCnt="6">
        <dgm:presLayoutVars>
          <dgm:chMax val="1"/>
          <dgm:chPref val="1"/>
        </dgm:presLayoutVars>
      </dgm:prSet>
      <dgm:spPr/>
    </dgm:pt>
    <dgm:pt modelId="{66DA2194-C6CD-4E77-9E38-3FF8A8E4BA0E}" type="pres">
      <dgm:prSet presAssocID="{7A3E1878-2F1D-4F9B-B90C-D4F9B83E615C}" presName="sibTrans" presStyleLbl="sibTrans2D1" presStyleIdx="0" presStyleCnt="0"/>
      <dgm:spPr/>
    </dgm:pt>
    <dgm:pt modelId="{0207DE82-EBF9-4242-8FFA-CE251C87FED5}" type="pres">
      <dgm:prSet presAssocID="{2FBCFE87-1CCB-4FD9-9CCD-82DBC46C3E82}" presName="compNode" presStyleCnt="0"/>
      <dgm:spPr/>
    </dgm:pt>
    <dgm:pt modelId="{62727404-F9F5-415C-8915-9B857560794F}" type="pres">
      <dgm:prSet presAssocID="{2FBCFE87-1CCB-4FD9-9CCD-82DBC46C3E82}" presName="iconBgRect" presStyleLbl="bgShp" presStyleIdx="1" presStyleCnt="6"/>
      <dgm:spPr/>
    </dgm:pt>
    <dgm:pt modelId="{8588D5D1-5CA0-493B-901F-7ED4D49BEDFC}" type="pres">
      <dgm:prSet presAssocID="{2FBCFE87-1CCB-4FD9-9CCD-82DBC46C3E82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Tick"/>
        </a:ext>
      </dgm:extLst>
    </dgm:pt>
    <dgm:pt modelId="{AB268CC3-CF7B-447A-BAAC-7362742CAE03}" type="pres">
      <dgm:prSet presAssocID="{2FBCFE87-1CCB-4FD9-9CCD-82DBC46C3E82}" presName="spaceRect" presStyleCnt="0"/>
      <dgm:spPr/>
    </dgm:pt>
    <dgm:pt modelId="{09826CDA-62A9-4769-A3DE-FCC39BBE6B87}" type="pres">
      <dgm:prSet presAssocID="{2FBCFE87-1CCB-4FD9-9CCD-82DBC46C3E82}" presName="textRect" presStyleLbl="revTx" presStyleIdx="1" presStyleCnt="6">
        <dgm:presLayoutVars>
          <dgm:chMax val="1"/>
          <dgm:chPref val="1"/>
        </dgm:presLayoutVars>
      </dgm:prSet>
      <dgm:spPr/>
    </dgm:pt>
    <dgm:pt modelId="{D5176E1D-835C-4260-87C5-0485EE09FC7B}" type="pres">
      <dgm:prSet presAssocID="{1B982FAC-61A3-4D1A-B40D-0338EC808AE7}" presName="sibTrans" presStyleLbl="sibTrans2D1" presStyleIdx="0" presStyleCnt="0"/>
      <dgm:spPr/>
    </dgm:pt>
    <dgm:pt modelId="{BC341673-F175-4F40-8B58-107009058674}" type="pres">
      <dgm:prSet presAssocID="{769A5F7A-5ADE-401D-896F-A609F2B6A63D}" presName="compNode" presStyleCnt="0"/>
      <dgm:spPr/>
    </dgm:pt>
    <dgm:pt modelId="{213A4D2C-250C-4ECF-84F6-33582228C04F}" type="pres">
      <dgm:prSet presAssocID="{769A5F7A-5ADE-401D-896F-A609F2B6A63D}" presName="iconBgRect" presStyleLbl="bgShp" presStyleIdx="2" presStyleCnt="6"/>
      <dgm:spPr/>
    </dgm:pt>
    <dgm:pt modelId="{E43C4ACC-4E74-4F48-AE23-085742015BCC}" type="pres">
      <dgm:prSet presAssocID="{769A5F7A-5ADE-401D-896F-A609F2B6A63D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4BCF6FC8-312B-4757-A736-7968F8FC8CA7}" type="pres">
      <dgm:prSet presAssocID="{769A5F7A-5ADE-401D-896F-A609F2B6A63D}" presName="spaceRect" presStyleCnt="0"/>
      <dgm:spPr/>
    </dgm:pt>
    <dgm:pt modelId="{EA3B2321-CBA6-45C7-A47B-5A4CAFAD43BC}" type="pres">
      <dgm:prSet presAssocID="{769A5F7A-5ADE-401D-896F-A609F2B6A63D}" presName="textRect" presStyleLbl="revTx" presStyleIdx="2" presStyleCnt="6">
        <dgm:presLayoutVars>
          <dgm:chMax val="1"/>
          <dgm:chPref val="1"/>
        </dgm:presLayoutVars>
      </dgm:prSet>
      <dgm:spPr/>
    </dgm:pt>
    <dgm:pt modelId="{ACF7F8E9-CD2C-4E6E-AD01-BE130B7E57E0}" type="pres">
      <dgm:prSet presAssocID="{D41F5438-A95B-48CE-8420-F1CD6354C2F3}" presName="sibTrans" presStyleLbl="sibTrans2D1" presStyleIdx="0" presStyleCnt="0"/>
      <dgm:spPr/>
    </dgm:pt>
    <dgm:pt modelId="{8D33A3BA-F089-4946-A8D5-82CDE8A3A65D}" type="pres">
      <dgm:prSet presAssocID="{4535307E-E374-424F-A8E2-D3190B6551FE}" presName="compNode" presStyleCnt="0"/>
      <dgm:spPr/>
    </dgm:pt>
    <dgm:pt modelId="{F9DDF3DC-9B63-4663-A8FE-D30220EC3747}" type="pres">
      <dgm:prSet presAssocID="{4535307E-E374-424F-A8E2-D3190B6551FE}" presName="iconBgRect" presStyleLbl="bgShp" presStyleIdx="3" presStyleCnt="6"/>
      <dgm:spPr/>
    </dgm:pt>
    <dgm:pt modelId="{D2414098-73A4-4170-9F1A-A8C989EFE502}" type="pres">
      <dgm:prSet presAssocID="{4535307E-E374-424F-A8E2-D3190B6551FE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Network Diagram"/>
        </a:ext>
      </dgm:extLst>
    </dgm:pt>
    <dgm:pt modelId="{546BDEED-7774-48D1-9B09-721058AD9119}" type="pres">
      <dgm:prSet presAssocID="{4535307E-E374-424F-A8E2-D3190B6551FE}" presName="spaceRect" presStyleCnt="0"/>
      <dgm:spPr/>
    </dgm:pt>
    <dgm:pt modelId="{BB91E9D3-E0DA-46C1-97DE-314C75D1F8CB}" type="pres">
      <dgm:prSet presAssocID="{4535307E-E374-424F-A8E2-D3190B6551FE}" presName="textRect" presStyleLbl="revTx" presStyleIdx="3" presStyleCnt="6">
        <dgm:presLayoutVars>
          <dgm:chMax val="1"/>
          <dgm:chPref val="1"/>
        </dgm:presLayoutVars>
      </dgm:prSet>
      <dgm:spPr/>
    </dgm:pt>
    <dgm:pt modelId="{B221F5D8-6328-47DF-B0D4-F5A4878ABB3C}" type="pres">
      <dgm:prSet presAssocID="{12A05CBF-241E-417B-9BF9-57FC8A72D1AB}" presName="sibTrans" presStyleLbl="sibTrans2D1" presStyleIdx="0" presStyleCnt="0"/>
      <dgm:spPr/>
    </dgm:pt>
    <dgm:pt modelId="{49491B87-D3AA-4402-AD28-8EA7A17A90BE}" type="pres">
      <dgm:prSet presAssocID="{79DDD478-219B-47C0-B964-3526C1408F43}" presName="compNode" presStyleCnt="0"/>
      <dgm:spPr/>
    </dgm:pt>
    <dgm:pt modelId="{E3A034BD-B730-4AAB-B858-DB49DCC0E7BD}" type="pres">
      <dgm:prSet presAssocID="{79DDD478-219B-47C0-B964-3526C1408F43}" presName="iconBgRect" presStyleLbl="bgShp" presStyleIdx="4" presStyleCnt="6"/>
      <dgm:spPr/>
    </dgm:pt>
    <dgm:pt modelId="{1B06B934-D4BD-47D9-9BD0-A828165B2C24}" type="pres">
      <dgm:prSet presAssocID="{79DDD478-219B-47C0-B964-3526C1408F43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E1FCC751-264A-4A0B-A0CB-4B382A4388E6}" type="pres">
      <dgm:prSet presAssocID="{79DDD478-219B-47C0-B964-3526C1408F43}" presName="spaceRect" presStyleCnt="0"/>
      <dgm:spPr/>
    </dgm:pt>
    <dgm:pt modelId="{CA326215-7FEE-4C28-868B-34DBE0EDA45A}" type="pres">
      <dgm:prSet presAssocID="{79DDD478-219B-47C0-B964-3526C1408F43}" presName="textRect" presStyleLbl="revTx" presStyleIdx="4" presStyleCnt="6">
        <dgm:presLayoutVars>
          <dgm:chMax val="1"/>
          <dgm:chPref val="1"/>
        </dgm:presLayoutVars>
      </dgm:prSet>
      <dgm:spPr/>
    </dgm:pt>
    <dgm:pt modelId="{BEC0B069-0935-4009-A790-3EF1EDF30B3D}" type="pres">
      <dgm:prSet presAssocID="{3F21EAF5-4523-4B84-88EE-46EC68783660}" presName="sibTrans" presStyleLbl="sibTrans2D1" presStyleIdx="0" presStyleCnt="0"/>
      <dgm:spPr/>
    </dgm:pt>
    <dgm:pt modelId="{B54F3391-E46C-4C38-8FFD-D0FA2CDC067E}" type="pres">
      <dgm:prSet presAssocID="{FE8317EF-3345-4063-9E22-467EAE442267}" presName="compNode" presStyleCnt="0"/>
      <dgm:spPr/>
    </dgm:pt>
    <dgm:pt modelId="{0CDD0F9F-2A94-49DA-8CE4-B94A0B4BA4E8}" type="pres">
      <dgm:prSet presAssocID="{FE8317EF-3345-4063-9E22-467EAE442267}" presName="iconBgRect" presStyleLbl="bgShp" presStyleIdx="5" presStyleCnt="6"/>
      <dgm:spPr/>
    </dgm:pt>
    <dgm:pt modelId="{FA4F3BFA-1028-4A4A-BE29-FF9AF92366F6}" type="pres">
      <dgm:prSet presAssocID="{FE8317EF-3345-4063-9E22-467EAE442267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</dgm:spPr>
      <dgm:extLst>
        <a:ext uri="{E40237B7-FDA0-4F09-8148-C483321AD2D9}">
          <dgm14:cNvPr xmlns:dgm14="http://schemas.microsoft.com/office/drawing/2010/diagram" id="0" name="" descr="User"/>
        </a:ext>
      </dgm:extLst>
    </dgm:pt>
    <dgm:pt modelId="{4DDED082-4DDE-4AB1-AA5A-1B7CD08F0E26}" type="pres">
      <dgm:prSet presAssocID="{FE8317EF-3345-4063-9E22-467EAE442267}" presName="spaceRect" presStyleCnt="0"/>
      <dgm:spPr/>
    </dgm:pt>
    <dgm:pt modelId="{5D9F6966-4DFD-41B1-9184-26A640F66DC8}" type="pres">
      <dgm:prSet presAssocID="{FE8317EF-3345-4063-9E22-467EAE442267}" presName="textRect" presStyleLbl="revTx" presStyleIdx="5" presStyleCnt="6">
        <dgm:presLayoutVars>
          <dgm:chMax val="1"/>
          <dgm:chPref val="1"/>
        </dgm:presLayoutVars>
      </dgm:prSet>
      <dgm:spPr/>
    </dgm:pt>
  </dgm:ptLst>
  <dgm:cxnLst>
    <dgm:cxn modelId="{1968BF24-EEB0-4D9F-B78F-E9C956C304B8}" srcId="{3808E838-54FB-4313-9557-4530B9DF9E8F}" destId="{FE8317EF-3345-4063-9E22-467EAE442267}" srcOrd="5" destOrd="0" parTransId="{3FA1C9EC-78DD-4469-A521-9470AEAF7712}" sibTransId="{380522D1-4813-4503-AE6D-F929582FFBE7}"/>
    <dgm:cxn modelId="{6603DE38-4C43-40A9-A86B-93937D8E184E}" type="presOf" srcId="{1B982FAC-61A3-4D1A-B40D-0338EC808AE7}" destId="{D5176E1D-835C-4260-87C5-0485EE09FC7B}" srcOrd="0" destOrd="0" presId="urn:microsoft.com/office/officeart/2018/2/layout/IconCircleList"/>
    <dgm:cxn modelId="{E231FC44-29EE-4C75-9B91-E99D029E6075}" srcId="{3808E838-54FB-4313-9557-4530B9DF9E8F}" destId="{76F90AD7-9D3F-4EB1-9842-6BCC9C3C38A3}" srcOrd="0" destOrd="0" parTransId="{91DCF232-FE38-40EA-9617-F95474AF6237}" sibTransId="{7A3E1878-2F1D-4F9B-B90C-D4F9B83E615C}"/>
    <dgm:cxn modelId="{5ACB204A-5E5C-41A1-8662-22F613D8522E}" srcId="{3808E838-54FB-4313-9557-4530B9DF9E8F}" destId="{769A5F7A-5ADE-401D-896F-A609F2B6A63D}" srcOrd="2" destOrd="0" parTransId="{2E9A9C03-0DD1-418C-BC53-D6EFC8F2BF07}" sibTransId="{D41F5438-A95B-48CE-8420-F1CD6354C2F3}"/>
    <dgm:cxn modelId="{7553215B-19C8-408F-8417-4F2450B437B8}" type="presOf" srcId="{FE8317EF-3345-4063-9E22-467EAE442267}" destId="{5D9F6966-4DFD-41B1-9184-26A640F66DC8}" srcOrd="0" destOrd="0" presId="urn:microsoft.com/office/officeart/2018/2/layout/IconCircleList"/>
    <dgm:cxn modelId="{A077F084-2A41-49FE-89C4-ABF94BE33952}" srcId="{3808E838-54FB-4313-9557-4530B9DF9E8F}" destId="{79DDD478-219B-47C0-B964-3526C1408F43}" srcOrd="4" destOrd="0" parTransId="{3D2C36C2-3736-490B-8631-24FD123870A0}" sibTransId="{3F21EAF5-4523-4B84-88EE-46EC68783660}"/>
    <dgm:cxn modelId="{AE357794-DA11-4662-9D6E-4B2DB3E11DDB}" type="presOf" srcId="{7A3E1878-2F1D-4F9B-B90C-D4F9B83E615C}" destId="{66DA2194-C6CD-4E77-9E38-3FF8A8E4BA0E}" srcOrd="0" destOrd="0" presId="urn:microsoft.com/office/officeart/2018/2/layout/IconCircleList"/>
    <dgm:cxn modelId="{70FD7DA1-2356-4782-976D-BCFBA87DB0F8}" type="presOf" srcId="{2FBCFE87-1CCB-4FD9-9CCD-82DBC46C3E82}" destId="{09826CDA-62A9-4769-A3DE-FCC39BBE6B87}" srcOrd="0" destOrd="0" presId="urn:microsoft.com/office/officeart/2018/2/layout/IconCircleList"/>
    <dgm:cxn modelId="{3AE1F0AB-20BE-4A51-9906-D1F599967D91}" type="presOf" srcId="{79DDD478-219B-47C0-B964-3526C1408F43}" destId="{CA326215-7FEE-4C28-868B-34DBE0EDA45A}" srcOrd="0" destOrd="0" presId="urn:microsoft.com/office/officeart/2018/2/layout/IconCircleList"/>
    <dgm:cxn modelId="{085C69CE-EDF0-40C8-BECD-B439DF5BA6A0}" type="presOf" srcId="{4535307E-E374-424F-A8E2-D3190B6551FE}" destId="{BB91E9D3-E0DA-46C1-97DE-314C75D1F8CB}" srcOrd="0" destOrd="0" presId="urn:microsoft.com/office/officeart/2018/2/layout/IconCircleList"/>
    <dgm:cxn modelId="{BBD086DA-EAB0-495A-96A1-7F679AA6AC80}" type="presOf" srcId="{3808E838-54FB-4313-9557-4530B9DF9E8F}" destId="{A277CDED-878B-4A40-93FA-9120D5787520}" srcOrd="0" destOrd="0" presId="urn:microsoft.com/office/officeart/2018/2/layout/IconCircleList"/>
    <dgm:cxn modelId="{788826DC-58FF-4D76-AB6B-DBB22FB3BE7D}" type="presOf" srcId="{769A5F7A-5ADE-401D-896F-A609F2B6A63D}" destId="{EA3B2321-CBA6-45C7-A47B-5A4CAFAD43BC}" srcOrd="0" destOrd="0" presId="urn:microsoft.com/office/officeart/2018/2/layout/IconCircleList"/>
    <dgm:cxn modelId="{27228ADC-863B-41FA-A555-1C3B1CC6D208}" srcId="{3808E838-54FB-4313-9557-4530B9DF9E8F}" destId="{2FBCFE87-1CCB-4FD9-9CCD-82DBC46C3E82}" srcOrd="1" destOrd="0" parTransId="{34A508B7-44B3-49E8-88BE-1332E4BB519F}" sibTransId="{1B982FAC-61A3-4D1A-B40D-0338EC808AE7}"/>
    <dgm:cxn modelId="{2A5B3BDD-962F-47B1-81D9-78CA4E451B2F}" type="presOf" srcId="{D41F5438-A95B-48CE-8420-F1CD6354C2F3}" destId="{ACF7F8E9-CD2C-4E6E-AD01-BE130B7E57E0}" srcOrd="0" destOrd="0" presId="urn:microsoft.com/office/officeart/2018/2/layout/IconCircleList"/>
    <dgm:cxn modelId="{91F525E3-3F58-4F17-9DB7-BD92E4B84130}" type="presOf" srcId="{76F90AD7-9D3F-4EB1-9842-6BCC9C3C38A3}" destId="{D3390E01-8482-42F7-B5AB-54A0B834B35C}" srcOrd="0" destOrd="0" presId="urn:microsoft.com/office/officeart/2018/2/layout/IconCircleList"/>
    <dgm:cxn modelId="{7831BEEF-83DF-42A2-A7A1-A637A3D00BC5}" type="presOf" srcId="{12A05CBF-241E-417B-9BF9-57FC8A72D1AB}" destId="{B221F5D8-6328-47DF-B0D4-F5A4878ABB3C}" srcOrd="0" destOrd="0" presId="urn:microsoft.com/office/officeart/2018/2/layout/IconCircleList"/>
    <dgm:cxn modelId="{6C22FEF9-742E-4485-B111-DD170478522B}" srcId="{3808E838-54FB-4313-9557-4530B9DF9E8F}" destId="{4535307E-E374-424F-A8E2-D3190B6551FE}" srcOrd="3" destOrd="0" parTransId="{993CA3D7-DE60-4FA4-BD9C-A51E186ED13A}" sibTransId="{12A05CBF-241E-417B-9BF9-57FC8A72D1AB}"/>
    <dgm:cxn modelId="{007664FE-7FA7-45CD-8C99-EE77EE9B4A79}" type="presOf" srcId="{3F21EAF5-4523-4B84-88EE-46EC68783660}" destId="{BEC0B069-0935-4009-A790-3EF1EDF30B3D}" srcOrd="0" destOrd="0" presId="urn:microsoft.com/office/officeart/2018/2/layout/IconCircleList"/>
    <dgm:cxn modelId="{061D9965-ACAD-466B-AEC3-0E58E7495F05}" type="presParOf" srcId="{A277CDED-878B-4A40-93FA-9120D5787520}" destId="{3F899EA3-E7EC-447E-A63B-1ABE71EAE36E}" srcOrd="0" destOrd="0" presId="urn:microsoft.com/office/officeart/2018/2/layout/IconCircleList"/>
    <dgm:cxn modelId="{6032C6E7-92C5-4527-90B7-CDC90878985C}" type="presParOf" srcId="{3F899EA3-E7EC-447E-A63B-1ABE71EAE36E}" destId="{E2627509-07EE-4D36-8AFB-0C832A802980}" srcOrd="0" destOrd="0" presId="urn:microsoft.com/office/officeart/2018/2/layout/IconCircleList"/>
    <dgm:cxn modelId="{2112F062-8BB1-4207-8AB8-ACD213DE4C20}" type="presParOf" srcId="{E2627509-07EE-4D36-8AFB-0C832A802980}" destId="{7580509C-D41F-4BF2-B6EB-F17255F83F4A}" srcOrd="0" destOrd="0" presId="urn:microsoft.com/office/officeart/2018/2/layout/IconCircleList"/>
    <dgm:cxn modelId="{4A606E9B-C16B-45A4-8311-A9087A7926A5}" type="presParOf" srcId="{E2627509-07EE-4D36-8AFB-0C832A802980}" destId="{B99E4116-88C9-4857-8BF9-7548D1C54BF0}" srcOrd="1" destOrd="0" presId="urn:microsoft.com/office/officeart/2018/2/layout/IconCircleList"/>
    <dgm:cxn modelId="{7BA64388-E6B8-430C-AFED-0C377FF76F0C}" type="presParOf" srcId="{E2627509-07EE-4D36-8AFB-0C832A802980}" destId="{DDD45EA2-93FB-4248-8E32-A9BAB4ABE59A}" srcOrd="2" destOrd="0" presId="urn:microsoft.com/office/officeart/2018/2/layout/IconCircleList"/>
    <dgm:cxn modelId="{9946DA40-CACD-4AD2-A1AF-9DC3F1315DBA}" type="presParOf" srcId="{E2627509-07EE-4D36-8AFB-0C832A802980}" destId="{D3390E01-8482-42F7-B5AB-54A0B834B35C}" srcOrd="3" destOrd="0" presId="urn:microsoft.com/office/officeart/2018/2/layout/IconCircleList"/>
    <dgm:cxn modelId="{383790DE-AAC5-403E-8EC1-A4406D085DE2}" type="presParOf" srcId="{3F899EA3-E7EC-447E-A63B-1ABE71EAE36E}" destId="{66DA2194-C6CD-4E77-9E38-3FF8A8E4BA0E}" srcOrd="1" destOrd="0" presId="urn:microsoft.com/office/officeart/2018/2/layout/IconCircleList"/>
    <dgm:cxn modelId="{D7286E19-7BED-47E0-A4E5-90F2774A76DC}" type="presParOf" srcId="{3F899EA3-E7EC-447E-A63B-1ABE71EAE36E}" destId="{0207DE82-EBF9-4242-8FFA-CE251C87FED5}" srcOrd="2" destOrd="0" presId="urn:microsoft.com/office/officeart/2018/2/layout/IconCircleList"/>
    <dgm:cxn modelId="{2B8898E6-71DF-453D-97FE-FCAA7B335E5D}" type="presParOf" srcId="{0207DE82-EBF9-4242-8FFA-CE251C87FED5}" destId="{62727404-F9F5-415C-8915-9B857560794F}" srcOrd="0" destOrd="0" presId="urn:microsoft.com/office/officeart/2018/2/layout/IconCircleList"/>
    <dgm:cxn modelId="{4366B2C2-AAAD-4ED8-B9B2-FEF585BD3A3F}" type="presParOf" srcId="{0207DE82-EBF9-4242-8FFA-CE251C87FED5}" destId="{8588D5D1-5CA0-493B-901F-7ED4D49BEDFC}" srcOrd="1" destOrd="0" presId="urn:microsoft.com/office/officeart/2018/2/layout/IconCircleList"/>
    <dgm:cxn modelId="{1AA83539-53DE-4976-8106-9B9AA1CE0D17}" type="presParOf" srcId="{0207DE82-EBF9-4242-8FFA-CE251C87FED5}" destId="{AB268CC3-CF7B-447A-BAAC-7362742CAE03}" srcOrd="2" destOrd="0" presId="urn:microsoft.com/office/officeart/2018/2/layout/IconCircleList"/>
    <dgm:cxn modelId="{F493F97F-2946-4B4D-921B-CCBC1FA9D54E}" type="presParOf" srcId="{0207DE82-EBF9-4242-8FFA-CE251C87FED5}" destId="{09826CDA-62A9-4769-A3DE-FCC39BBE6B87}" srcOrd="3" destOrd="0" presId="urn:microsoft.com/office/officeart/2018/2/layout/IconCircleList"/>
    <dgm:cxn modelId="{FCEED823-486B-48EC-89AF-3FF4FCE962AD}" type="presParOf" srcId="{3F899EA3-E7EC-447E-A63B-1ABE71EAE36E}" destId="{D5176E1D-835C-4260-87C5-0485EE09FC7B}" srcOrd="3" destOrd="0" presId="urn:microsoft.com/office/officeart/2018/2/layout/IconCircleList"/>
    <dgm:cxn modelId="{2BFC4E46-DB76-49AC-908C-4B95655B164D}" type="presParOf" srcId="{3F899EA3-E7EC-447E-A63B-1ABE71EAE36E}" destId="{BC341673-F175-4F40-8B58-107009058674}" srcOrd="4" destOrd="0" presId="urn:microsoft.com/office/officeart/2018/2/layout/IconCircleList"/>
    <dgm:cxn modelId="{CE3C3CC3-6286-4EDF-A84A-24126A1BE667}" type="presParOf" srcId="{BC341673-F175-4F40-8B58-107009058674}" destId="{213A4D2C-250C-4ECF-84F6-33582228C04F}" srcOrd="0" destOrd="0" presId="urn:microsoft.com/office/officeart/2018/2/layout/IconCircleList"/>
    <dgm:cxn modelId="{6C8B1BA6-9675-4799-AFDC-E18CCC4C5FA9}" type="presParOf" srcId="{BC341673-F175-4F40-8B58-107009058674}" destId="{E43C4ACC-4E74-4F48-AE23-085742015BCC}" srcOrd="1" destOrd="0" presId="urn:microsoft.com/office/officeart/2018/2/layout/IconCircleList"/>
    <dgm:cxn modelId="{4A432B3E-4427-4215-BABF-264D2F3C30A5}" type="presParOf" srcId="{BC341673-F175-4F40-8B58-107009058674}" destId="{4BCF6FC8-312B-4757-A736-7968F8FC8CA7}" srcOrd="2" destOrd="0" presId="urn:microsoft.com/office/officeart/2018/2/layout/IconCircleList"/>
    <dgm:cxn modelId="{5473C098-8BE4-48D2-97E5-63C6C7E5FD25}" type="presParOf" srcId="{BC341673-F175-4F40-8B58-107009058674}" destId="{EA3B2321-CBA6-45C7-A47B-5A4CAFAD43BC}" srcOrd="3" destOrd="0" presId="urn:microsoft.com/office/officeart/2018/2/layout/IconCircleList"/>
    <dgm:cxn modelId="{5C5BD9EC-E92F-4005-8DEA-F90597384C4A}" type="presParOf" srcId="{3F899EA3-E7EC-447E-A63B-1ABE71EAE36E}" destId="{ACF7F8E9-CD2C-4E6E-AD01-BE130B7E57E0}" srcOrd="5" destOrd="0" presId="urn:microsoft.com/office/officeart/2018/2/layout/IconCircleList"/>
    <dgm:cxn modelId="{579723A8-3E4A-4F16-889E-E969598DB3DB}" type="presParOf" srcId="{3F899EA3-E7EC-447E-A63B-1ABE71EAE36E}" destId="{8D33A3BA-F089-4946-A8D5-82CDE8A3A65D}" srcOrd="6" destOrd="0" presId="urn:microsoft.com/office/officeart/2018/2/layout/IconCircleList"/>
    <dgm:cxn modelId="{5ABEF8AB-78BA-4549-B13C-E704696451AB}" type="presParOf" srcId="{8D33A3BA-F089-4946-A8D5-82CDE8A3A65D}" destId="{F9DDF3DC-9B63-4663-A8FE-D30220EC3747}" srcOrd="0" destOrd="0" presId="urn:microsoft.com/office/officeart/2018/2/layout/IconCircleList"/>
    <dgm:cxn modelId="{85DE6B74-E177-4B25-A792-8DD7ABF0F1E1}" type="presParOf" srcId="{8D33A3BA-F089-4946-A8D5-82CDE8A3A65D}" destId="{D2414098-73A4-4170-9F1A-A8C989EFE502}" srcOrd="1" destOrd="0" presId="urn:microsoft.com/office/officeart/2018/2/layout/IconCircleList"/>
    <dgm:cxn modelId="{A5750002-0194-42FA-B8EE-FB303B0C19C6}" type="presParOf" srcId="{8D33A3BA-F089-4946-A8D5-82CDE8A3A65D}" destId="{546BDEED-7774-48D1-9B09-721058AD9119}" srcOrd="2" destOrd="0" presId="urn:microsoft.com/office/officeart/2018/2/layout/IconCircleList"/>
    <dgm:cxn modelId="{A8545984-1551-4F0D-A9E9-9786FA678230}" type="presParOf" srcId="{8D33A3BA-F089-4946-A8D5-82CDE8A3A65D}" destId="{BB91E9D3-E0DA-46C1-97DE-314C75D1F8CB}" srcOrd="3" destOrd="0" presId="urn:microsoft.com/office/officeart/2018/2/layout/IconCircleList"/>
    <dgm:cxn modelId="{A0E8F844-A0DF-4E96-BAA2-1A8CB4928E07}" type="presParOf" srcId="{3F899EA3-E7EC-447E-A63B-1ABE71EAE36E}" destId="{B221F5D8-6328-47DF-B0D4-F5A4878ABB3C}" srcOrd="7" destOrd="0" presId="urn:microsoft.com/office/officeart/2018/2/layout/IconCircleList"/>
    <dgm:cxn modelId="{DFE73E27-49C2-402F-AD69-5EA03B1A4DFF}" type="presParOf" srcId="{3F899EA3-E7EC-447E-A63B-1ABE71EAE36E}" destId="{49491B87-D3AA-4402-AD28-8EA7A17A90BE}" srcOrd="8" destOrd="0" presId="urn:microsoft.com/office/officeart/2018/2/layout/IconCircleList"/>
    <dgm:cxn modelId="{FAF6F54D-38D9-456D-B887-73477FA7DA53}" type="presParOf" srcId="{49491B87-D3AA-4402-AD28-8EA7A17A90BE}" destId="{E3A034BD-B730-4AAB-B858-DB49DCC0E7BD}" srcOrd="0" destOrd="0" presId="urn:microsoft.com/office/officeart/2018/2/layout/IconCircleList"/>
    <dgm:cxn modelId="{3A1D2888-119B-4FA1-AA11-94B20EFCFED5}" type="presParOf" srcId="{49491B87-D3AA-4402-AD28-8EA7A17A90BE}" destId="{1B06B934-D4BD-47D9-9BD0-A828165B2C24}" srcOrd="1" destOrd="0" presId="urn:microsoft.com/office/officeart/2018/2/layout/IconCircleList"/>
    <dgm:cxn modelId="{300C84C4-8AF8-43CC-AD7B-2E0B4DC8FBF8}" type="presParOf" srcId="{49491B87-D3AA-4402-AD28-8EA7A17A90BE}" destId="{E1FCC751-264A-4A0B-A0CB-4B382A4388E6}" srcOrd="2" destOrd="0" presId="urn:microsoft.com/office/officeart/2018/2/layout/IconCircleList"/>
    <dgm:cxn modelId="{652D8030-3C64-4C6F-9F3A-B7F35FB4A7B5}" type="presParOf" srcId="{49491B87-D3AA-4402-AD28-8EA7A17A90BE}" destId="{CA326215-7FEE-4C28-868B-34DBE0EDA45A}" srcOrd="3" destOrd="0" presId="urn:microsoft.com/office/officeart/2018/2/layout/IconCircleList"/>
    <dgm:cxn modelId="{3E4AD7C2-77BF-4AD3-A4C3-46A0B0EA2DE1}" type="presParOf" srcId="{3F899EA3-E7EC-447E-A63B-1ABE71EAE36E}" destId="{BEC0B069-0935-4009-A790-3EF1EDF30B3D}" srcOrd="9" destOrd="0" presId="urn:microsoft.com/office/officeart/2018/2/layout/IconCircleList"/>
    <dgm:cxn modelId="{9C6C594C-9F03-4752-816A-A95285BB941F}" type="presParOf" srcId="{3F899EA3-E7EC-447E-A63B-1ABE71EAE36E}" destId="{B54F3391-E46C-4C38-8FFD-D0FA2CDC067E}" srcOrd="10" destOrd="0" presId="urn:microsoft.com/office/officeart/2018/2/layout/IconCircleList"/>
    <dgm:cxn modelId="{68308420-FB48-49AB-A91C-EFCFF7F42492}" type="presParOf" srcId="{B54F3391-E46C-4C38-8FFD-D0FA2CDC067E}" destId="{0CDD0F9F-2A94-49DA-8CE4-B94A0B4BA4E8}" srcOrd="0" destOrd="0" presId="urn:microsoft.com/office/officeart/2018/2/layout/IconCircleList"/>
    <dgm:cxn modelId="{8ED26763-C021-4838-881F-A27668F866FA}" type="presParOf" srcId="{B54F3391-E46C-4C38-8FFD-D0FA2CDC067E}" destId="{FA4F3BFA-1028-4A4A-BE29-FF9AF92366F6}" srcOrd="1" destOrd="0" presId="urn:microsoft.com/office/officeart/2018/2/layout/IconCircleList"/>
    <dgm:cxn modelId="{B4716D7A-3274-48AF-B482-DB9AF11F1574}" type="presParOf" srcId="{B54F3391-E46C-4C38-8FFD-D0FA2CDC067E}" destId="{4DDED082-4DDE-4AB1-AA5A-1B7CD08F0E26}" srcOrd="2" destOrd="0" presId="urn:microsoft.com/office/officeart/2018/2/layout/IconCircleList"/>
    <dgm:cxn modelId="{05F446CB-113F-4573-A2DE-E50995A001FF}" type="presParOf" srcId="{B54F3391-E46C-4C38-8FFD-D0FA2CDC067E}" destId="{5D9F6966-4DFD-41B1-9184-26A640F66DC8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E373E53-152A-460A-953A-3A0DEFAABC82}" type="doc">
      <dgm:prSet loTypeId="urn:microsoft.com/office/officeart/2016/7/layout/RepeatingBendingProcessNew" loCatId="process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0DC41BE8-71BA-4C5B-B98A-F3C680D15BB6}">
      <dgm:prSet custT="1"/>
      <dgm:spPr/>
      <dgm:t>
        <a:bodyPr/>
        <a:lstStyle/>
        <a:p>
          <a:r>
            <a:rPr lang="en-US" sz="1900" dirty="0"/>
            <a:t>Look in CFES and/or CMHT</a:t>
          </a:r>
        </a:p>
      </dgm:t>
    </dgm:pt>
    <dgm:pt modelId="{915F18CF-BDE6-462E-970E-DAC4D2F5E721}" type="parTrans" cxnId="{FE23469C-D947-4CA5-8CD1-374A7B5FE56E}">
      <dgm:prSet/>
      <dgm:spPr/>
      <dgm:t>
        <a:bodyPr/>
        <a:lstStyle/>
        <a:p>
          <a:endParaRPr lang="en-US"/>
        </a:p>
      </dgm:t>
    </dgm:pt>
    <dgm:pt modelId="{BB4AAB6A-2945-4FEB-8522-375A3C4A9C6D}" type="sibTrans" cxnId="{FE23469C-D947-4CA5-8CD1-374A7B5FE56E}">
      <dgm:prSet/>
      <dgm:spPr/>
      <dgm:t>
        <a:bodyPr/>
        <a:lstStyle/>
        <a:p>
          <a:endParaRPr lang="en-US"/>
        </a:p>
      </dgm:t>
    </dgm:pt>
    <dgm:pt modelId="{D21A9376-8FDD-460D-88B9-84951FB7CCE5}">
      <dgm:prSet custT="1"/>
      <dgm:spPr/>
      <dgm:t>
        <a:bodyPr/>
        <a:lstStyle/>
        <a:p>
          <a:r>
            <a:rPr lang="en-US" sz="1900" dirty="0"/>
            <a:t>Apply Urgent 7 filter</a:t>
          </a:r>
        </a:p>
      </dgm:t>
    </dgm:pt>
    <dgm:pt modelId="{B05D9856-E610-465F-9000-97E153E2AAC2}" type="parTrans" cxnId="{67A4531A-86DB-4542-8319-5913351F372F}">
      <dgm:prSet/>
      <dgm:spPr/>
      <dgm:t>
        <a:bodyPr/>
        <a:lstStyle/>
        <a:p>
          <a:endParaRPr lang="en-US"/>
        </a:p>
      </dgm:t>
    </dgm:pt>
    <dgm:pt modelId="{B57CD0D2-236B-4695-B0B8-C08ECE4455A7}" type="sibTrans" cxnId="{67A4531A-86DB-4542-8319-5913351F372F}">
      <dgm:prSet/>
      <dgm:spPr/>
      <dgm:t>
        <a:bodyPr/>
        <a:lstStyle/>
        <a:p>
          <a:endParaRPr lang="en-US"/>
        </a:p>
      </dgm:t>
    </dgm:pt>
    <dgm:pt modelId="{C7567F21-3132-44FA-B928-2E3EFBFFCE9E}">
      <dgm:prSet custT="1"/>
      <dgm:spPr/>
      <dgm:t>
        <a:bodyPr/>
        <a:lstStyle/>
        <a:p>
          <a:r>
            <a:rPr lang="en-US" sz="1900" dirty="0"/>
            <a:t>Delegate Actions</a:t>
          </a:r>
        </a:p>
      </dgm:t>
    </dgm:pt>
    <dgm:pt modelId="{0FEF411D-068B-43BC-9EBE-A5C380E3C3F0}" type="parTrans" cxnId="{216AD180-CF51-4082-B32E-944E9CA8069F}">
      <dgm:prSet/>
      <dgm:spPr/>
      <dgm:t>
        <a:bodyPr/>
        <a:lstStyle/>
        <a:p>
          <a:endParaRPr lang="en-US"/>
        </a:p>
      </dgm:t>
    </dgm:pt>
    <dgm:pt modelId="{7DBE6ABA-7DD2-440C-B755-8DD8A0EE302F}" type="sibTrans" cxnId="{216AD180-CF51-4082-B32E-944E9CA8069F}">
      <dgm:prSet/>
      <dgm:spPr/>
      <dgm:t>
        <a:bodyPr/>
        <a:lstStyle/>
        <a:p>
          <a:endParaRPr lang="en-US"/>
        </a:p>
      </dgm:t>
    </dgm:pt>
    <dgm:pt modelId="{34B1AB4C-1A91-4DC4-AF36-D5750CF66588}">
      <dgm:prSet custT="1"/>
      <dgm:spPr/>
      <dgm:t>
        <a:bodyPr/>
        <a:lstStyle/>
        <a:p>
          <a:r>
            <a:rPr lang="en-US" sz="1900" dirty="0"/>
            <a:t>Look in In Crisis page</a:t>
          </a:r>
        </a:p>
      </dgm:t>
    </dgm:pt>
    <dgm:pt modelId="{0FA134D1-4949-4073-81D2-408AF509BC3D}" type="parTrans" cxnId="{C11DA2BA-48A9-4F93-BF3D-DE91C590C02F}">
      <dgm:prSet/>
      <dgm:spPr/>
      <dgm:t>
        <a:bodyPr/>
        <a:lstStyle/>
        <a:p>
          <a:endParaRPr lang="en-US"/>
        </a:p>
      </dgm:t>
    </dgm:pt>
    <dgm:pt modelId="{A39EC79D-2F5B-4635-802E-DA0C46CF2BB3}" type="sibTrans" cxnId="{C11DA2BA-48A9-4F93-BF3D-DE91C590C02F}">
      <dgm:prSet/>
      <dgm:spPr/>
      <dgm:t>
        <a:bodyPr/>
        <a:lstStyle/>
        <a:p>
          <a:endParaRPr lang="en-US"/>
        </a:p>
      </dgm:t>
    </dgm:pt>
    <dgm:pt modelId="{A78A2CCC-2A0C-45F1-A8B7-8B91D2D390F7}">
      <dgm:prSet custT="1"/>
      <dgm:spPr/>
      <dgm:t>
        <a:bodyPr/>
        <a:lstStyle/>
        <a:p>
          <a:r>
            <a:rPr lang="en-US" sz="1900" dirty="0"/>
            <a:t>Check that SU's have been followed up</a:t>
          </a:r>
        </a:p>
      </dgm:t>
    </dgm:pt>
    <dgm:pt modelId="{50EC9FEC-945A-4BC3-AA62-AE6ACF0E531D}" type="parTrans" cxnId="{9A7CA9ED-AF4F-4307-B2BA-A4F20768F42E}">
      <dgm:prSet/>
      <dgm:spPr/>
      <dgm:t>
        <a:bodyPr/>
        <a:lstStyle/>
        <a:p>
          <a:endParaRPr lang="en-US"/>
        </a:p>
      </dgm:t>
    </dgm:pt>
    <dgm:pt modelId="{145CA462-1736-4BA6-B287-53593354643A}" type="sibTrans" cxnId="{9A7CA9ED-AF4F-4307-B2BA-A4F20768F42E}">
      <dgm:prSet/>
      <dgm:spPr/>
      <dgm:t>
        <a:bodyPr/>
        <a:lstStyle/>
        <a:p>
          <a:endParaRPr lang="en-US"/>
        </a:p>
      </dgm:t>
    </dgm:pt>
    <dgm:pt modelId="{31C3BDB6-3B58-4055-9937-6748C0137374}">
      <dgm:prSet custT="1"/>
      <dgm:spPr/>
      <dgm:t>
        <a:bodyPr/>
        <a:lstStyle/>
        <a:p>
          <a:r>
            <a:rPr lang="en-US" sz="1900" dirty="0"/>
            <a:t>Delegate actions </a:t>
          </a:r>
        </a:p>
      </dgm:t>
    </dgm:pt>
    <dgm:pt modelId="{EDF4EB73-48B1-4014-B6E6-54D2ACD820BB}" type="parTrans" cxnId="{9A88775D-3B78-49B2-AFD3-3FCE1D64BD9D}">
      <dgm:prSet/>
      <dgm:spPr/>
      <dgm:t>
        <a:bodyPr/>
        <a:lstStyle/>
        <a:p>
          <a:endParaRPr lang="en-US"/>
        </a:p>
      </dgm:t>
    </dgm:pt>
    <dgm:pt modelId="{08EF4332-D9D3-4ABC-8719-A73C52A80F4D}" type="sibTrans" cxnId="{9A88775D-3B78-49B2-AFD3-3FCE1D64BD9D}">
      <dgm:prSet/>
      <dgm:spPr/>
      <dgm:t>
        <a:bodyPr/>
        <a:lstStyle/>
        <a:p>
          <a:endParaRPr lang="en-US"/>
        </a:p>
      </dgm:t>
    </dgm:pt>
    <dgm:pt modelId="{39C4952F-4384-1944-9B99-1B169A796A40}" type="pres">
      <dgm:prSet presAssocID="{AE373E53-152A-460A-953A-3A0DEFAABC82}" presName="Name0" presStyleCnt="0">
        <dgm:presLayoutVars>
          <dgm:dir/>
          <dgm:resizeHandles val="exact"/>
        </dgm:presLayoutVars>
      </dgm:prSet>
      <dgm:spPr/>
    </dgm:pt>
    <dgm:pt modelId="{3BF9C4B6-85B7-264F-8E21-D43FBCF73540}" type="pres">
      <dgm:prSet presAssocID="{0DC41BE8-71BA-4C5B-B98A-F3C680D15BB6}" presName="node" presStyleLbl="node1" presStyleIdx="0" presStyleCnt="6">
        <dgm:presLayoutVars>
          <dgm:bulletEnabled val="1"/>
        </dgm:presLayoutVars>
      </dgm:prSet>
      <dgm:spPr/>
    </dgm:pt>
    <dgm:pt modelId="{6C104502-8465-6349-993B-5742A55928A1}" type="pres">
      <dgm:prSet presAssocID="{BB4AAB6A-2945-4FEB-8522-375A3C4A9C6D}" presName="sibTrans" presStyleLbl="sibTrans1D1" presStyleIdx="0" presStyleCnt="5"/>
      <dgm:spPr/>
    </dgm:pt>
    <dgm:pt modelId="{8C13BC54-ADDD-DF42-9456-BDF142FCCE6B}" type="pres">
      <dgm:prSet presAssocID="{BB4AAB6A-2945-4FEB-8522-375A3C4A9C6D}" presName="connectorText" presStyleLbl="sibTrans1D1" presStyleIdx="0" presStyleCnt="5"/>
      <dgm:spPr/>
    </dgm:pt>
    <dgm:pt modelId="{0DF1DFEC-7A6F-374A-847B-141E9737B54E}" type="pres">
      <dgm:prSet presAssocID="{D21A9376-8FDD-460D-88B9-84951FB7CCE5}" presName="node" presStyleLbl="node1" presStyleIdx="1" presStyleCnt="6">
        <dgm:presLayoutVars>
          <dgm:bulletEnabled val="1"/>
        </dgm:presLayoutVars>
      </dgm:prSet>
      <dgm:spPr/>
    </dgm:pt>
    <dgm:pt modelId="{DB183A95-9D37-E641-BB38-F962511169AF}" type="pres">
      <dgm:prSet presAssocID="{B57CD0D2-236B-4695-B0B8-C08ECE4455A7}" presName="sibTrans" presStyleLbl="sibTrans1D1" presStyleIdx="1" presStyleCnt="5"/>
      <dgm:spPr/>
    </dgm:pt>
    <dgm:pt modelId="{ED9BB07F-69B4-FB49-B241-0DC9877B1E53}" type="pres">
      <dgm:prSet presAssocID="{B57CD0D2-236B-4695-B0B8-C08ECE4455A7}" presName="connectorText" presStyleLbl="sibTrans1D1" presStyleIdx="1" presStyleCnt="5"/>
      <dgm:spPr/>
    </dgm:pt>
    <dgm:pt modelId="{22D39B0D-D26C-924E-AB61-54D6A8212CF1}" type="pres">
      <dgm:prSet presAssocID="{C7567F21-3132-44FA-B928-2E3EFBFFCE9E}" presName="node" presStyleLbl="node1" presStyleIdx="2" presStyleCnt="6">
        <dgm:presLayoutVars>
          <dgm:bulletEnabled val="1"/>
        </dgm:presLayoutVars>
      </dgm:prSet>
      <dgm:spPr/>
    </dgm:pt>
    <dgm:pt modelId="{41EF835C-E7B4-2347-80D3-6DE88B4B1133}" type="pres">
      <dgm:prSet presAssocID="{7DBE6ABA-7DD2-440C-B755-8DD8A0EE302F}" presName="sibTrans" presStyleLbl="sibTrans1D1" presStyleIdx="2" presStyleCnt="5"/>
      <dgm:spPr/>
    </dgm:pt>
    <dgm:pt modelId="{F952C218-E112-C24E-9786-2CAC088A8445}" type="pres">
      <dgm:prSet presAssocID="{7DBE6ABA-7DD2-440C-B755-8DD8A0EE302F}" presName="connectorText" presStyleLbl="sibTrans1D1" presStyleIdx="2" presStyleCnt="5"/>
      <dgm:spPr/>
    </dgm:pt>
    <dgm:pt modelId="{000D7762-1701-1746-9CC9-5E9EB034111D}" type="pres">
      <dgm:prSet presAssocID="{34B1AB4C-1A91-4DC4-AF36-D5750CF66588}" presName="node" presStyleLbl="node1" presStyleIdx="3" presStyleCnt="6">
        <dgm:presLayoutVars>
          <dgm:bulletEnabled val="1"/>
        </dgm:presLayoutVars>
      </dgm:prSet>
      <dgm:spPr/>
    </dgm:pt>
    <dgm:pt modelId="{352C5AD6-7DC7-DF45-B55D-407443142ABC}" type="pres">
      <dgm:prSet presAssocID="{A39EC79D-2F5B-4635-802E-DA0C46CF2BB3}" presName="sibTrans" presStyleLbl="sibTrans1D1" presStyleIdx="3" presStyleCnt="5"/>
      <dgm:spPr/>
    </dgm:pt>
    <dgm:pt modelId="{B48896A6-1CA2-8249-9F4A-DC04F4C8147F}" type="pres">
      <dgm:prSet presAssocID="{A39EC79D-2F5B-4635-802E-DA0C46CF2BB3}" presName="connectorText" presStyleLbl="sibTrans1D1" presStyleIdx="3" presStyleCnt="5"/>
      <dgm:spPr/>
    </dgm:pt>
    <dgm:pt modelId="{7B3C3E9D-70EE-874E-B1E3-87BD4F9EADC0}" type="pres">
      <dgm:prSet presAssocID="{A78A2CCC-2A0C-45F1-A8B7-8B91D2D390F7}" presName="node" presStyleLbl="node1" presStyleIdx="4" presStyleCnt="6">
        <dgm:presLayoutVars>
          <dgm:bulletEnabled val="1"/>
        </dgm:presLayoutVars>
      </dgm:prSet>
      <dgm:spPr/>
    </dgm:pt>
    <dgm:pt modelId="{D3C256B4-B459-014E-87C6-69189DEC564B}" type="pres">
      <dgm:prSet presAssocID="{145CA462-1736-4BA6-B287-53593354643A}" presName="sibTrans" presStyleLbl="sibTrans1D1" presStyleIdx="4" presStyleCnt="5"/>
      <dgm:spPr/>
    </dgm:pt>
    <dgm:pt modelId="{FDA166F4-E53F-F240-A698-3C8DC5E96B3C}" type="pres">
      <dgm:prSet presAssocID="{145CA462-1736-4BA6-B287-53593354643A}" presName="connectorText" presStyleLbl="sibTrans1D1" presStyleIdx="4" presStyleCnt="5"/>
      <dgm:spPr/>
    </dgm:pt>
    <dgm:pt modelId="{DD030036-4105-814C-AF78-ECEFA4452991}" type="pres">
      <dgm:prSet presAssocID="{31C3BDB6-3B58-4055-9937-6748C0137374}" presName="node" presStyleLbl="node1" presStyleIdx="5" presStyleCnt="6">
        <dgm:presLayoutVars>
          <dgm:bulletEnabled val="1"/>
        </dgm:presLayoutVars>
      </dgm:prSet>
      <dgm:spPr/>
    </dgm:pt>
  </dgm:ptLst>
  <dgm:cxnLst>
    <dgm:cxn modelId="{3E56F218-2C71-B64D-8730-C04D31BBC8C0}" type="presOf" srcId="{C7567F21-3132-44FA-B928-2E3EFBFFCE9E}" destId="{22D39B0D-D26C-924E-AB61-54D6A8212CF1}" srcOrd="0" destOrd="0" presId="urn:microsoft.com/office/officeart/2016/7/layout/RepeatingBendingProcessNew"/>
    <dgm:cxn modelId="{67A4531A-86DB-4542-8319-5913351F372F}" srcId="{AE373E53-152A-460A-953A-3A0DEFAABC82}" destId="{D21A9376-8FDD-460D-88B9-84951FB7CCE5}" srcOrd="1" destOrd="0" parTransId="{B05D9856-E610-465F-9000-97E153E2AAC2}" sibTransId="{B57CD0D2-236B-4695-B0B8-C08ECE4455A7}"/>
    <dgm:cxn modelId="{9542EF24-F967-FC46-A9C2-41EA95E6E2EA}" type="presOf" srcId="{7DBE6ABA-7DD2-440C-B755-8DD8A0EE302F}" destId="{41EF835C-E7B4-2347-80D3-6DE88B4B1133}" srcOrd="0" destOrd="0" presId="urn:microsoft.com/office/officeart/2016/7/layout/RepeatingBendingProcessNew"/>
    <dgm:cxn modelId="{F161E82A-4916-C744-8819-9FD723A9E846}" type="presOf" srcId="{A78A2CCC-2A0C-45F1-A8B7-8B91D2D390F7}" destId="{7B3C3E9D-70EE-874E-B1E3-87BD4F9EADC0}" srcOrd="0" destOrd="0" presId="urn:microsoft.com/office/officeart/2016/7/layout/RepeatingBendingProcessNew"/>
    <dgm:cxn modelId="{DFCF1B2E-1420-E34B-91CE-D1E33B4FFAD5}" type="presOf" srcId="{0DC41BE8-71BA-4C5B-B98A-F3C680D15BB6}" destId="{3BF9C4B6-85B7-264F-8E21-D43FBCF73540}" srcOrd="0" destOrd="0" presId="urn:microsoft.com/office/officeart/2016/7/layout/RepeatingBendingProcessNew"/>
    <dgm:cxn modelId="{A86D4B2F-6EE1-0348-8AA4-502B5134B440}" type="presOf" srcId="{AE373E53-152A-460A-953A-3A0DEFAABC82}" destId="{39C4952F-4384-1944-9B99-1B169A796A40}" srcOrd="0" destOrd="0" presId="urn:microsoft.com/office/officeart/2016/7/layout/RepeatingBendingProcessNew"/>
    <dgm:cxn modelId="{2AA56833-0D1F-5A4C-B772-852FE102147F}" type="presOf" srcId="{A39EC79D-2F5B-4635-802E-DA0C46CF2BB3}" destId="{352C5AD6-7DC7-DF45-B55D-407443142ABC}" srcOrd="0" destOrd="0" presId="urn:microsoft.com/office/officeart/2016/7/layout/RepeatingBendingProcessNew"/>
    <dgm:cxn modelId="{2DDDC144-F2DD-184C-9A95-7F2F82AF60A5}" type="presOf" srcId="{BB4AAB6A-2945-4FEB-8522-375A3C4A9C6D}" destId="{8C13BC54-ADDD-DF42-9456-BDF142FCCE6B}" srcOrd="1" destOrd="0" presId="urn:microsoft.com/office/officeart/2016/7/layout/RepeatingBendingProcessNew"/>
    <dgm:cxn modelId="{34135F4C-05D9-FE46-B8DE-DA9118B130B4}" type="presOf" srcId="{D21A9376-8FDD-460D-88B9-84951FB7CCE5}" destId="{0DF1DFEC-7A6F-374A-847B-141E9737B54E}" srcOrd="0" destOrd="0" presId="urn:microsoft.com/office/officeart/2016/7/layout/RepeatingBendingProcessNew"/>
    <dgm:cxn modelId="{9A88775D-3B78-49B2-AFD3-3FCE1D64BD9D}" srcId="{AE373E53-152A-460A-953A-3A0DEFAABC82}" destId="{31C3BDB6-3B58-4055-9937-6748C0137374}" srcOrd="5" destOrd="0" parTransId="{EDF4EB73-48B1-4014-B6E6-54D2ACD820BB}" sibTransId="{08EF4332-D9D3-4ABC-8719-A73C52A80F4D}"/>
    <dgm:cxn modelId="{A8B51C5E-9501-714F-B3EB-FADC59330842}" type="presOf" srcId="{B57CD0D2-236B-4695-B0B8-C08ECE4455A7}" destId="{DB183A95-9D37-E641-BB38-F962511169AF}" srcOrd="0" destOrd="0" presId="urn:microsoft.com/office/officeart/2016/7/layout/RepeatingBendingProcessNew"/>
    <dgm:cxn modelId="{C6288262-F08B-D84F-BA73-8BE9010D13EA}" type="presOf" srcId="{145CA462-1736-4BA6-B287-53593354643A}" destId="{FDA166F4-E53F-F240-A698-3C8DC5E96B3C}" srcOrd="1" destOrd="0" presId="urn:microsoft.com/office/officeart/2016/7/layout/RepeatingBendingProcessNew"/>
    <dgm:cxn modelId="{52E16977-C3EF-4D4D-9361-71F41452C198}" type="presOf" srcId="{145CA462-1736-4BA6-B287-53593354643A}" destId="{D3C256B4-B459-014E-87C6-69189DEC564B}" srcOrd="0" destOrd="0" presId="urn:microsoft.com/office/officeart/2016/7/layout/RepeatingBendingProcessNew"/>
    <dgm:cxn modelId="{F3221E7D-878C-E340-956B-9C743B718E2E}" type="presOf" srcId="{BB4AAB6A-2945-4FEB-8522-375A3C4A9C6D}" destId="{6C104502-8465-6349-993B-5742A55928A1}" srcOrd="0" destOrd="0" presId="urn:microsoft.com/office/officeart/2016/7/layout/RepeatingBendingProcessNew"/>
    <dgm:cxn modelId="{216AD180-CF51-4082-B32E-944E9CA8069F}" srcId="{AE373E53-152A-460A-953A-3A0DEFAABC82}" destId="{C7567F21-3132-44FA-B928-2E3EFBFFCE9E}" srcOrd="2" destOrd="0" parTransId="{0FEF411D-068B-43BC-9EBE-A5C380E3C3F0}" sibTransId="{7DBE6ABA-7DD2-440C-B755-8DD8A0EE302F}"/>
    <dgm:cxn modelId="{0FAEAD99-395F-3F46-A374-1A2CA5426AC7}" type="presOf" srcId="{A39EC79D-2F5B-4635-802E-DA0C46CF2BB3}" destId="{B48896A6-1CA2-8249-9F4A-DC04F4C8147F}" srcOrd="1" destOrd="0" presId="urn:microsoft.com/office/officeart/2016/7/layout/RepeatingBendingProcessNew"/>
    <dgm:cxn modelId="{FE23469C-D947-4CA5-8CD1-374A7B5FE56E}" srcId="{AE373E53-152A-460A-953A-3A0DEFAABC82}" destId="{0DC41BE8-71BA-4C5B-B98A-F3C680D15BB6}" srcOrd="0" destOrd="0" parTransId="{915F18CF-BDE6-462E-970E-DAC4D2F5E721}" sibTransId="{BB4AAB6A-2945-4FEB-8522-375A3C4A9C6D}"/>
    <dgm:cxn modelId="{9BA887A8-9A3F-D946-BAE0-01F00149984F}" type="presOf" srcId="{7DBE6ABA-7DD2-440C-B755-8DD8A0EE302F}" destId="{F952C218-E112-C24E-9786-2CAC088A8445}" srcOrd="1" destOrd="0" presId="urn:microsoft.com/office/officeart/2016/7/layout/RepeatingBendingProcessNew"/>
    <dgm:cxn modelId="{5A221DB9-97F7-654B-BBED-6E6BF2FF4F75}" type="presOf" srcId="{B57CD0D2-236B-4695-B0B8-C08ECE4455A7}" destId="{ED9BB07F-69B4-FB49-B241-0DC9877B1E53}" srcOrd="1" destOrd="0" presId="urn:microsoft.com/office/officeart/2016/7/layout/RepeatingBendingProcessNew"/>
    <dgm:cxn modelId="{C11DA2BA-48A9-4F93-BF3D-DE91C590C02F}" srcId="{AE373E53-152A-460A-953A-3A0DEFAABC82}" destId="{34B1AB4C-1A91-4DC4-AF36-D5750CF66588}" srcOrd="3" destOrd="0" parTransId="{0FA134D1-4949-4073-81D2-408AF509BC3D}" sibTransId="{A39EC79D-2F5B-4635-802E-DA0C46CF2BB3}"/>
    <dgm:cxn modelId="{AEE812CA-DE05-1B42-8F89-0024EE93FA5D}" type="presOf" srcId="{31C3BDB6-3B58-4055-9937-6748C0137374}" destId="{DD030036-4105-814C-AF78-ECEFA4452991}" srcOrd="0" destOrd="0" presId="urn:microsoft.com/office/officeart/2016/7/layout/RepeatingBendingProcessNew"/>
    <dgm:cxn modelId="{8A6EBCD8-C537-4342-963F-8DB482E73993}" type="presOf" srcId="{34B1AB4C-1A91-4DC4-AF36-D5750CF66588}" destId="{000D7762-1701-1746-9CC9-5E9EB034111D}" srcOrd="0" destOrd="0" presId="urn:microsoft.com/office/officeart/2016/7/layout/RepeatingBendingProcessNew"/>
    <dgm:cxn modelId="{9A7CA9ED-AF4F-4307-B2BA-A4F20768F42E}" srcId="{AE373E53-152A-460A-953A-3A0DEFAABC82}" destId="{A78A2CCC-2A0C-45F1-A8B7-8B91D2D390F7}" srcOrd="4" destOrd="0" parTransId="{50EC9FEC-945A-4BC3-AA62-AE6ACF0E531D}" sibTransId="{145CA462-1736-4BA6-B287-53593354643A}"/>
    <dgm:cxn modelId="{8AA32D3A-96B2-4740-9BC9-A86C2E6207A7}" type="presParOf" srcId="{39C4952F-4384-1944-9B99-1B169A796A40}" destId="{3BF9C4B6-85B7-264F-8E21-D43FBCF73540}" srcOrd="0" destOrd="0" presId="urn:microsoft.com/office/officeart/2016/7/layout/RepeatingBendingProcessNew"/>
    <dgm:cxn modelId="{F19D768B-07BA-3245-8023-A1F26BEA656E}" type="presParOf" srcId="{39C4952F-4384-1944-9B99-1B169A796A40}" destId="{6C104502-8465-6349-993B-5742A55928A1}" srcOrd="1" destOrd="0" presId="urn:microsoft.com/office/officeart/2016/7/layout/RepeatingBendingProcessNew"/>
    <dgm:cxn modelId="{C18B7641-F826-F042-8108-1476F5DDC33F}" type="presParOf" srcId="{6C104502-8465-6349-993B-5742A55928A1}" destId="{8C13BC54-ADDD-DF42-9456-BDF142FCCE6B}" srcOrd="0" destOrd="0" presId="urn:microsoft.com/office/officeart/2016/7/layout/RepeatingBendingProcessNew"/>
    <dgm:cxn modelId="{C7DCF6E7-8715-3B4A-AA35-9CD6298E8895}" type="presParOf" srcId="{39C4952F-4384-1944-9B99-1B169A796A40}" destId="{0DF1DFEC-7A6F-374A-847B-141E9737B54E}" srcOrd="2" destOrd="0" presId="urn:microsoft.com/office/officeart/2016/7/layout/RepeatingBendingProcessNew"/>
    <dgm:cxn modelId="{A4C0CC43-417C-C24B-A76E-FDFB193DD3F3}" type="presParOf" srcId="{39C4952F-4384-1944-9B99-1B169A796A40}" destId="{DB183A95-9D37-E641-BB38-F962511169AF}" srcOrd="3" destOrd="0" presId="urn:microsoft.com/office/officeart/2016/7/layout/RepeatingBendingProcessNew"/>
    <dgm:cxn modelId="{ECAE321F-6001-8641-8247-F37BE986D336}" type="presParOf" srcId="{DB183A95-9D37-E641-BB38-F962511169AF}" destId="{ED9BB07F-69B4-FB49-B241-0DC9877B1E53}" srcOrd="0" destOrd="0" presId="urn:microsoft.com/office/officeart/2016/7/layout/RepeatingBendingProcessNew"/>
    <dgm:cxn modelId="{FC6AB797-D44B-A94D-B3F9-72A8A3BAC3FA}" type="presParOf" srcId="{39C4952F-4384-1944-9B99-1B169A796A40}" destId="{22D39B0D-D26C-924E-AB61-54D6A8212CF1}" srcOrd="4" destOrd="0" presId="urn:microsoft.com/office/officeart/2016/7/layout/RepeatingBendingProcessNew"/>
    <dgm:cxn modelId="{6E67A30F-8559-3E4A-AF17-4BFB7E3B450A}" type="presParOf" srcId="{39C4952F-4384-1944-9B99-1B169A796A40}" destId="{41EF835C-E7B4-2347-80D3-6DE88B4B1133}" srcOrd="5" destOrd="0" presId="urn:microsoft.com/office/officeart/2016/7/layout/RepeatingBendingProcessNew"/>
    <dgm:cxn modelId="{832F5AA2-7B4F-934A-9C14-EA07091CB633}" type="presParOf" srcId="{41EF835C-E7B4-2347-80D3-6DE88B4B1133}" destId="{F952C218-E112-C24E-9786-2CAC088A8445}" srcOrd="0" destOrd="0" presId="urn:microsoft.com/office/officeart/2016/7/layout/RepeatingBendingProcessNew"/>
    <dgm:cxn modelId="{BB454DCE-1C48-4546-A7B0-AB81490FF2E0}" type="presParOf" srcId="{39C4952F-4384-1944-9B99-1B169A796A40}" destId="{000D7762-1701-1746-9CC9-5E9EB034111D}" srcOrd="6" destOrd="0" presId="urn:microsoft.com/office/officeart/2016/7/layout/RepeatingBendingProcessNew"/>
    <dgm:cxn modelId="{B1942640-A163-3543-BDA3-7C425EC0C711}" type="presParOf" srcId="{39C4952F-4384-1944-9B99-1B169A796A40}" destId="{352C5AD6-7DC7-DF45-B55D-407443142ABC}" srcOrd="7" destOrd="0" presId="urn:microsoft.com/office/officeart/2016/7/layout/RepeatingBendingProcessNew"/>
    <dgm:cxn modelId="{0CD9378F-ACE8-E64F-9B73-F352EC19C7D2}" type="presParOf" srcId="{352C5AD6-7DC7-DF45-B55D-407443142ABC}" destId="{B48896A6-1CA2-8249-9F4A-DC04F4C8147F}" srcOrd="0" destOrd="0" presId="urn:microsoft.com/office/officeart/2016/7/layout/RepeatingBendingProcessNew"/>
    <dgm:cxn modelId="{0F70C617-F1DB-F44C-9CAF-ACA2F7C032F5}" type="presParOf" srcId="{39C4952F-4384-1944-9B99-1B169A796A40}" destId="{7B3C3E9D-70EE-874E-B1E3-87BD4F9EADC0}" srcOrd="8" destOrd="0" presId="urn:microsoft.com/office/officeart/2016/7/layout/RepeatingBendingProcessNew"/>
    <dgm:cxn modelId="{836A1409-1BC2-554E-B3A6-DE90BEB93A4C}" type="presParOf" srcId="{39C4952F-4384-1944-9B99-1B169A796A40}" destId="{D3C256B4-B459-014E-87C6-69189DEC564B}" srcOrd="9" destOrd="0" presId="urn:microsoft.com/office/officeart/2016/7/layout/RepeatingBendingProcessNew"/>
    <dgm:cxn modelId="{42731220-6490-014F-9D27-9101068061A1}" type="presParOf" srcId="{D3C256B4-B459-014E-87C6-69189DEC564B}" destId="{FDA166F4-E53F-F240-A698-3C8DC5E96B3C}" srcOrd="0" destOrd="0" presId="urn:microsoft.com/office/officeart/2016/7/layout/RepeatingBendingProcessNew"/>
    <dgm:cxn modelId="{615806CB-3014-5A41-9070-460E0FAABAB6}" type="presParOf" srcId="{39C4952F-4384-1944-9B99-1B169A796A40}" destId="{DD030036-4105-814C-AF78-ECEFA4452991}" srcOrd="10" destOrd="0" presId="urn:microsoft.com/office/officeart/2016/7/layout/RepeatingBendingProcessNew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F1EA0FD9-25D8-4306-A790-38AC286D4225}" type="doc">
      <dgm:prSet loTypeId="urn:microsoft.com/office/officeart/2005/8/layout/default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1D2A2CC3-5DCE-45E4-BAE2-634438771BBE}">
      <dgm:prSet/>
      <dgm:spPr/>
      <dgm:t>
        <a:bodyPr/>
        <a:lstStyle/>
        <a:p>
          <a:pPr rtl="0"/>
          <a:r>
            <a:rPr lang="en-US" dirty="0"/>
            <a:t>Challenges</a:t>
          </a:r>
          <a:r>
            <a:rPr lang="en-US" dirty="0">
              <a:latin typeface="Aptos Display" panose="02110004020202020204"/>
            </a:rPr>
            <a:t> in knowledge and training :</a:t>
          </a:r>
          <a:endParaRPr lang="en-US" dirty="0"/>
        </a:p>
      </dgm:t>
    </dgm:pt>
    <dgm:pt modelId="{6DB6603D-693A-4A80-AA87-0BC882C08FF8}" type="parTrans" cxnId="{9491D45F-5D6F-4EF1-9D66-49F311F98100}">
      <dgm:prSet/>
      <dgm:spPr/>
      <dgm:t>
        <a:bodyPr/>
        <a:lstStyle/>
        <a:p>
          <a:endParaRPr lang="en-US"/>
        </a:p>
      </dgm:t>
    </dgm:pt>
    <dgm:pt modelId="{01B88A44-779C-41DB-A24D-2308172D4E39}" type="sibTrans" cxnId="{9491D45F-5D6F-4EF1-9D66-49F311F98100}">
      <dgm:prSet/>
      <dgm:spPr/>
      <dgm:t>
        <a:bodyPr/>
        <a:lstStyle/>
        <a:p>
          <a:endParaRPr lang="en-US"/>
        </a:p>
      </dgm:t>
    </dgm:pt>
    <dgm:pt modelId="{34A7AF67-0A95-4571-B933-1F56B60F9087}">
      <dgm:prSet/>
      <dgm:spPr/>
      <dgm:t>
        <a:bodyPr/>
        <a:lstStyle/>
        <a:p>
          <a:r>
            <a:rPr lang="en-US" dirty="0"/>
            <a:t>Competing priorities in an MDT</a:t>
          </a:r>
        </a:p>
      </dgm:t>
    </dgm:pt>
    <dgm:pt modelId="{F6503B05-02A9-4978-A8BC-4535C3AB2443}" type="parTrans" cxnId="{EABAA5CC-4FC1-4165-8973-301B3A3DB14F}">
      <dgm:prSet/>
      <dgm:spPr/>
      <dgm:t>
        <a:bodyPr/>
        <a:lstStyle/>
        <a:p>
          <a:endParaRPr lang="en-US"/>
        </a:p>
      </dgm:t>
    </dgm:pt>
    <dgm:pt modelId="{6125C19D-EA9C-4BA2-8ED4-5ACAB21FB149}" type="sibTrans" cxnId="{EABAA5CC-4FC1-4165-8973-301B3A3DB14F}">
      <dgm:prSet/>
      <dgm:spPr/>
      <dgm:t>
        <a:bodyPr/>
        <a:lstStyle/>
        <a:p>
          <a:endParaRPr lang="en-US"/>
        </a:p>
      </dgm:t>
    </dgm:pt>
    <dgm:pt modelId="{635CE096-9CD9-408B-B305-66316B2889FB}">
      <dgm:prSet/>
      <dgm:spPr/>
      <dgm:t>
        <a:bodyPr/>
        <a:lstStyle/>
        <a:p>
          <a:r>
            <a:rPr lang="en-US" dirty="0"/>
            <a:t>Needs to be effort up front with managers and leads for specific task</a:t>
          </a:r>
        </a:p>
      </dgm:t>
    </dgm:pt>
    <dgm:pt modelId="{D016909C-5714-4AC3-9426-875ADC094C52}" type="parTrans" cxnId="{E5C73299-ACBD-4F76-AE2C-45E980680E55}">
      <dgm:prSet/>
      <dgm:spPr/>
      <dgm:t>
        <a:bodyPr/>
        <a:lstStyle/>
        <a:p>
          <a:endParaRPr lang="en-US"/>
        </a:p>
      </dgm:t>
    </dgm:pt>
    <dgm:pt modelId="{0C9D380F-85B8-4D46-81AF-9E96B02BD9D1}" type="sibTrans" cxnId="{E5C73299-ACBD-4F76-AE2C-45E980680E55}">
      <dgm:prSet/>
      <dgm:spPr/>
      <dgm:t>
        <a:bodyPr/>
        <a:lstStyle/>
        <a:p>
          <a:endParaRPr lang="en-US"/>
        </a:p>
      </dgm:t>
    </dgm:pt>
    <dgm:pt modelId="{C821C39C-AF89-4990-844C-A97C0D0C050F}">
      <dgm:prSet/>
      <dgm:spPr/>
      <dgm:t>
        <a:bodyPr/>
        <a:lstStyle/>
        <a:p>
          <a:r>
            <a:rPr lang="en-US" dirty="0"/>
            <a:t>Feeling under confident with using it in front of other staff</a:t>
          </a:r>
        </a:p>
      </dgm:t>
    </dgm:pt>
    <dgm:pt modelId="{CD508EDD-FAC1-4CFE-8A78-CD213F9C3AAC}" type="parTrans" cxnId="{DF4057D6-5DCC-422C-B8DF-8F25CD08C65F}">
      <dgm:prSet/>
      <dgm:spPr/>
      <dgm:t>
        <a:bodyPr/>
        <a:lstStyle/>
        <a:p>
          <a:endParaRPr lang="en-US"/>
        </a:p>
      </dgm:t>
    </dgm:pt>
    <dgm:pt modelId="{64A76FC5-8F35-43EF-88D0-8C84CB2EEE83}" type="sibTrans" cxnId="{DF4057D6-5DCC-422C-B8DF-8F25CD08C65F}">
      <dgm:prSet/>
      <dgm:spPr/>
      <dgm:t>
        <a:bodyPr/>
        <a:lstStyle/>
        <a:p>
          <a:endParaRPr lang="en-US"/>
        </a:p>
      </dgm:t>
    </dgm:pt>
    <dgm:pt modelId="{7D4C9D52-3291-4F44-A77C-459501F4183B}">
      <dgm:prSet/>
      <dgm:spPr/>
      <dgm:t>
        <a:bodyPr/>
        <a:lstStyle/>
        <a:p>
          <a:r>
            <a:rPr lang="en-US" dirty="0"/>
            <a:t>Not knowing how it works or how it helps  </a:t>
          </a:r>
        </a:p>
      </dgm:t>
    </dgm:pt>
    <dgm:pt modelId="{20A2AA7E-AF1A-4A20-9A76-461983CA63DF}" type="parTrans" cxnId="{6F3ADB23-5AA0-4FDE-9F0C-67DD71D8D7A3}">
      <dgm:prSet/>
      <dgm:spPr/>
      <dgm:t>
        <a:bodyPr/>
        <a:lstStyle/>
        <a:p>
          <a:endParaRPr lang="en-US"/>
        </a:p>
      </dgm:t>
    </dgm:pt>
    <dgm:pt modelId="{5A714E34-BFA2-4711-9A4F-9F7A60A6E9AD}" type="sibTrans" cxnId="{6F3ADB23-5AA0-4FDE-9F0C-67DD71D8D7A3}">
      <dgm:prSet/>
      <dgm:spPr/>
      <dgm:t>
        <a:bodyPr/>
        <a:lstStyle/>
        <a:p>
          <a:endParaRPr lang="en-US"/>
        </a:p>
      </dgm:t>
    </dgm:pt>
    <dgm:pt modelId="{8E1DAC06-88E9-4867-A32A-02A13C169A65}">
      <dgm:prSet/>
      <dgm:spPr/>
      <dgm:t>
        <a:bodyPr/>
        <a:lstStyle/>
        <a:p>
          <a:pPr rtl="0"/>
          <a:r>
            <a:rPr lang="en-US" dirty="0"/>
            <a:t>Competing time priorities for other stuff</a:t>
          </a:r>
          <a:r>
            <a:rPr lang="en-US" dirty="0">
              <a:latin typeface="Aptos Display" panose="02110004020202020204"/>
            </a:rPr>
            <a:t> </a:t>
          </a:r>
          <a:endParaRPr lang="en-US" dirty="0"/>
        </a:p>
      </dgm:t>
    </dgm:pt>
    <dgm:pt modelId="{0DA12DC6-5B13-4C8D-AF42-DCAA989BC78F}" type="parTrans" cxnId="{4CBEC54D-3488-4201-B4AF-B6FC914AAB6F}">
      <dgm:prSet/>
      <dgm:spPr/>
      <dgm:t>
        <a:bodyPr/>
        <a:lstStyle/>
        <a:p>
          <a:endParaRPr lang="en-US"/>
        </a:p>
      </dgm:t>
    </dgm:pt>
    <dgm:pt modelId="{E9AFE279-0E1A-4479-BD3F-9E042EB5AABF}" type="sibTrans" cxnId="{4CBEC54D-3488-4201-B4AF-B6FC914AAB6F}">
      <dgm:prSet/>
      <dgm:spPr/>
      <dgm:t>
        <a:bodyPr/>
        <a:lstStyle/>
        <a:p>
          <a:endParaRPr lang="en-US"/>
        </a:p>
      </dgm:t>
    </dgm:pt>
    <dgm:pt modelId="{63ECC768-C56C-7541-B847-BE46DEA01669}" type="pres">
      <dgm:prSet presAssocID="{F1EA0FD9-25D8-4306-A790-38AC286D4225}" presName="diagram" presStyleCnt="0">
        <dgm:presLayoutVars>
          <dgm:dir/>
          <dgm:resizeHandles val="exact"/>
        </dgm:presLayoutVars>
      </dgm:prSet>
      <dgm:spPr/>
    </dgm:pt>
    <dgm:pt modelId="{38DA63A2-219E-404B-ACEB-91F3F44C6E31}" type="pres">
      <dgm:prSet presAssocID="{1D2A2CC3-5DCE-45E4-BAE2-634438771BBE}" presName="node" presStyleLbl="node1" presStyleIdx="0" presStyleCnt="6">
        <dgm:presLayoutVars>
          <dgm:bulletEnabled val="1"/>
        </dgm:presLayoutVars>
      </dgm:prSet>
      <dgm:spPr/>
    </dgm:pt>
    <dgm:pt modelId="{A9931A8A-276A-C447-8C13-C03616950519}" type="pres">
      <dgm:prSet presAssocID="{01B88A44-779C-41DB-A24D-2308172D4E39}" presName="sibTrans" presStyleCnt="0"/>
      <dgm:spPr/>
    </dgm:pt>
    <dgm:pt modelId="{801BE8C9-FBF4-654D-8E70-4486430EA5E4}" type="pres">
      <dgm:prSet presAssocID="{34A7AF67-0A95-4571-B933-1F56B60F9087}" presName="node" presStyleLbl="node1" presStyleIdx="1" presStyleCnt="6">
        <dgm:presLayoutVars>
          <dgm:bulletEnabled val="1"/>
        </dgm:presLayoutVars>
      </dgm:prSet>
      <dgm:spPr/>
    </dgm:pt>
    <dgm:pt modelId="{547E9F7E-D119-6845-A013-6560B48892DA}" type="pres">
      <dgm:prSet presAssocID="{6125C19D-EA9C-4BA2-8ED4-5ACAB21FB149}" presName="sibTrans" presStyleCnt="0"/>
      <dgm:spPr/>
    </dgm:pt>
    <dgm:pt modelId="{95760C8F-9D49-004D-8F3C-96010B01C4A6}" type="pres">
      <dgm:prSet presAssocID="{635CE096-9CD9-408B-B305-66316B2889FB}" presName="node" presStyleLbl="node1" presStyleIdx="2" presStyleCnt="6">
        <dgm:presLayoutVars>
          <dgm:bulletEnabled val="1"/>
        </dgm:presLayoutVars>
      </dgm:prSet>
      <dgm:spPr/>
    </dgm:pt>
    <dgm:pt modelId="{CDCF2984-BDA7-B348-A303-DC7B9F3AF93A}" type="pres">
      <dgm:prSet presAssocID="{0C9D380F-85B8-4D46-81AF-9E96B02BD9D1}" presName="sibTrans" presStyleCnt="0"/>
      <dgm:spPr/>
    </dgm:pt>
    <dgm:pt modelId="{1208D848-D35B-0049-9D75-267AA14C72D9}" type="pres">
      <dgm:prSet presAssocID="{C821C39C-AF89-4990-844C-A97C0D0C050F}" presName="node" presStyleLbl="node1" presStyleIdx="3" presStyleCnt="6">
        <dgm:presLayoutVars>
          <dgm:bulletEnabled val="1"/>
        </dgm:presLayoutVars>
      </dgm:prSet>
      <dgm:spPr/>
    </dgm:pt>
    <dgm:pt modelId="{68EB8902-CA51-1542-B3D9-62A9BF3D804A}" type="pres">
      <dgm:prSet presAssocID="{64A76FC5-8F35-43EF-88D0-8C84CB2EEE83}" presName="sibTrans" presStyleCnt="0"/>
      <dgm:spPr/>
    </dgm:pt>
    <dgm:pt modelId="{DB3D4693-3D55-7B47-B643-37339B88FD11}" type="pres">
      <dgm:prSet presAssocID="{7D4C9D52-3291-4F44-A77C-459501F4183B}" presName="node" presStyleLbl="node1" presStyleIdx="4" presStyleCnt="6">
        <dgm:presLayoutVars>
          <dgm:bulletEnabled val="1"/>
        </dgm:presLayoutVars>
      </dgm:prSet>
      <dgm:spPr/>
    </dgm:pt>
    <dgm:pt modelId="{8E5A4601-557D-0048-A6FD-92DFEB87872D}" type="pres">
      <dgm:prSet presAssocID="{5A714E34-BFA2-4711-9A4F-9F7A60A6E9AD}" presName="sibTrans" presStyleCnt="0"/>
      <dgm:spPr/>
    </dgm:pt>
    <dgm:pt modelId="{7BE4AB77-EF0B-0547-8922-E92886B43FBB}" type="pres">
      <dgm:prSet presAssocID="{8E1DAC06-88E9-4867-A32A-02A13C169A65}" presName="node" presStyleLbl="node1" presStyleIdx="5" presStyleCnt="6">
        <dgm:presLayoutVars>
          <dgm:bulletEnabled val="1"/>
        </dgm:presLayoutVars>
      </dgm:prSet>
      <dgm:spPr/>
    </dgm:pt>
  </dgm:ptLst>
  <dgm:cxnLst>
    <dgm:cxn modelId="{6F3ADB23-5AA0-4FDE-9F0C-67DD71D8D7A3}" srcId="{F1EA0FD9-25D8-4306-A790-38AC286D4225}" destId="{7D4C9D52-3291-4F44-A77C-459501F4183B}" srcOrd="4" destOrd="0" parTransId="{20A2AA7E-AF1A-4A20-9A76-461983CA63DF}" sibTransId="{5A714E34-BFA2-4711-9A4F-9F7A60A6E9AD}"/>
    <dgm:cxn modelId="{CAD42344-C17E-134B-801C-46D2909A3AEB}" type="presOf" srcId="{34A7AF67-0A95-4571-B933-1F56B60F9087}" destId="{801BE8C9-FBF4-654D-8E70-4486430EA5E4}" srcOrd="0" destOrd="0" presId="urn:microsoft.com/office/officeart/2005/8/layout/default"/>
    <dgm:cxn modelId="{4CBEC54D-3488-4201-B4AF-B6FC914AAB6F}" srcId="{F1EA0FD9-25D8-4306-A790-38AC286D4225}" destId="{8E1DAC06-88E9-4867-A32A-02A13C169A65}" srcOrd="5" destOrd="0" parTransId="{0DA12DC6-5B13-4C8D-AF42-DCAA989BC78F}" sibTransId="{E9AFE279-0E1A-4479-BD3F-9E042EB5AABF}"/>
    <dgm:cxn modelId="{9491D45F-5D6F-4EF1-9D66-49F311F98100}" srcId="{F1EA0FD9-25D8-4306-A790-38AC286D4225}" destId="{1D2A2CC3-5DCE-45E4-BAE2-634438771BBE}" srcOrd="0" destOrd="0" parTransId="{6DB6603D-693A-4A80-AA87-0BC882C08FF8}" sibTransId="{01B88A44-779C-41DB-A24D-2308172D4E39}"/>
    <dgm:cxn modelId="{6C37F35F-BDFC-B141-94EE-7066C1AAC1C5}" type="presOf" srcId="{1D2A2CC3-5DCE-45E4-BAE2-634438771BBE}" destId="{38DA63A2-219E-404B-ACEB-91F3F44C6E31}" srcOrd="0" destOrd="0" presId="urn:microsoft.com/office/officeart/2005/8/layout/default"/>
    <dgm:cxn modelId="{DBF30560-664E-5A4B-91D5-C0190AF5BF6F}" type="presOf" srcId="{F1EA0FD9-25D8-4306-A790-38AC286D4225}" destId="{63ECC768-C56C-7541-B847-BE46DEA01669}" srcOrd="0" destOrd="0" presId="urn:microsoft.com/office/officeart/2005/8/layout/default"/>
    <dgm:cxn modelId="{3677CC64-5B25-5445-94E8-9BAC0AC3C87C}" type="presOf" srcId="{7D4C9D52-3291-4F44-A77C-459501F4183B}" destId="{DB3D4693-3D55-7B47-B643-37339B88FD11}" srcOrd="0" destOrd="0" presId="urn:microsoft.com/office/officeart/2005/8/layout/default"/>
    <dgm:cxn modelId="{3D5E8D68-BC01-044F-BDCA-6045ACDF162C}" type="presOf" srcId="{C821C39C-AF89-4990-844C-A97C0D0C050F}" destId="{1208D848-D35B-0049-9D75-267AA14C72D9}" srcOrd="0" destOrd="0" presId="urn:microsoft.com/office/officeart/2005/8/layout/default"/>
    <dgm:cxn modelId="{E5C73299-ACBD-4F76-AE2C-45E980680E55}" srcId="{F1EA0FD9-25D8-4306-A790-38AC286D4225}" destId="{635CE096-9CD9-408B-B305-66316B2889FB}" srcOrd="2" destOrd="0" parTransId="{D016909C-5714-4AC3-9426-875ADC094C52}" sibTransId="{0C9D380F-85B8-4D46-81AF-9E96B02BD9D1}"/>
    <dgm:cxn modelId="{B0ACECC7-9A7F-474B-A85C-30EEE98A342C}" type="presOf" srcId="{635CE096-9CD9-408B-B305-66316B2889FB}" destId="{95760C8F-9D49-004D-8F3C-96010B01C4A6}" srcOrd="0" destOrd="0" presId="urn:microsoft.com/office/officeart/2005/8/layout/default"/>
    <dgm:cxn modelId="{EABAA5CC-4FC1-4165-8973-301B3A3DB14F}" srcId="{F1EA0FD9-25D8-4306-A790-38AC286D4225}" destId="{34A7AF67-0A95-4571-B933-1F56B60F9087}" srcOrd="1" destOrd="0" parTransId="{F6503B05-02A9-4978-A8BC-4535C3AB2443}" sibTransId="{6125C19D-EA9C-4BA2-8ED4-5ACAB21FB149}"/>
    <dgm:cxn modelId="{80DB3BCD-496C-C14A-848A-7EFC6AC6A938}" type="presOf" srcId="{8E1DAC06-88E9-4867-A32A-02A13C169A65}" destId="{7BE4AB77-EF0B-0547-8922-E92886B43FBB}" srcOrd="0" destOrd="0" presId="urn:microsoft.com/office/officeart/2005/8/layout/default"/>
    <dgm:cxn modelId="{DF4057D6-5DCC-422C-B8DF-8F25CD08C65F}" srcId="{F1EA0FD9-25D8-4306-A790-38AC286D4225}" destId="{C821C39C-AF89-4990-844C-A97C0D0C050F}" srcOrd="3" destOrd="0" parTransId="{CD508EDD-FAC1-4CFE-8A78-CD213F9C3AAC}" sibTransId="{64A76FC5-8F35-43EF-88D0-8C84CB2EEE83}"/>
    <dgm:cxn modelId="{ACD9F35C-F8DD-2344-B556-1105E3590EC3}" type="presParOf" srcId="{63ECC768-C56C-7541-B847-BE46DEA01669}" destId="{38DA63A2-219E-404B-ACEB-91F3F44C6E31}" srcOrd="0" destOrd="0" presId="urn:microsoft.com/office/officeart/2005/8/layout/default"/>
    <dgm:cxn modelId="{7A21E224-DDEB-6244-A617-C211F69871B9}" type="presParOf" srcId="{63ECC768-C56C-7541-B847-BE46DEA01669}" destId="{A9931A8A-276A-C447-8C13-C03616950519}" srcOrd="1" destOrd="0" presId="urn:microsoft.com/office/officeart/2005/8/layout/default"/>
    <dgm:cxn modelId="{DDC4CCB5-664D-5F4E-95E8-0657E15A7C31}" type="presParOf" srcId="{63ECC768-C56C-7541-B847-BE46DEA01669}" destId="{801BE8C9-FBF4-654D-8E70-4486430EA5E4}" srcOrd="2" destOrd="0" presId="urn:microsoft.com/office/officeart/2005/8/layout/default"/>
    <dgm:cxn modelId="{E11F91A7-C6D7-C840-8458-E83184020E8D}" type="presParOf" srcId="{63ECC768-C56C-7541-B847-BE46DEA01669}" destId="{547E9F7E-D119-6845-A013-6560B48892DA}" srcOrd="3" destOrd="0" presId="urn:microsoft.com/office/officeart/2005/8/layout/default"/>
    <dgm:cxn modelId="{D376D8CC-3060-9643-89CE-FA93A4B5DE50}" type="presParOf" srcId="{63ECC768-C56C-7541-B847-BE46DEA01669}" destId="{95760C8F-9D49-004D-8F3C-96010B01C4A6}" srcOrd="4" destOrd="0" presId="urn:microsoft.com/office/officeart/2005/8/layout/default"/>
    <dgm:cxn modelId="{9A89B15D-0867-2D4E-AD7D-6E2B3FA12529}" type="presParOf" srcId="{63ECC768-C56C-7541-B847-BE46DEA01669}" destId="{CDCF2984-BDA7-B348-A303-DC7B9F3AF93A}" srcOrd="5" destOrd="0" presId="urn:microsoft.com/office/officeart/2005/8/layout/default"/>
    <dgm:cxn modelId="{7DF2C040-AEEE-0F49-A177-8DD5C96A90AF}" type="presParOf" srcId="{63ECC768-C56C-7541-B847-BE46DEA01669}" destId="{1208D848-D35B-0049-9D75-267AA14C72D9}" srcOrd="6" destOrd="0" presId="urn:microsoft.com/office/officeart/2005/8/layout/default"/>
    <dgm:cxn modelId="{783CD52F-DA0D-7B49-A90E-734EF1A33FEC}" type="presParOf" srcId="{63ECC768-C56C-7541-B847-BE46DEA01669}" destId="{68EB8902-CA51-1542-B3D9-62A9BF3D804A}" srcOrd="7" destOrd="0" presId="urn:microsoft.com/office/officeart/2005/8/layout/default"/>
    <dgm:cxn modelId="{4945ADE2-E466-D34C-9738-93A471E2C20F}" type="presParOf" srcId="{63ECC768-C56C-7541-B847-BE46DEA01669}" destId="{DB3D4693-3D55-7B47-B643-37339B88FD11}" srcOrd="8" destOrd="0" presId="urn:microsoft.com/office/officeart/2005/8/layout/default"/>
    <dgm:cxn modelId="{87EE4EA0-20E4-9142-9DC5-C48807307523}" type="presParOf" srcId="{63ECC768-C56C-7541-B847-BE46DEA01669}" destId="{8E5A4601-557D-0048-A6FD-92DFEB87872D}" srcOrd="9" destOrd="0" presId="urn:microsoft.com/office/officeart/2005/8/layout/default"/>
    <dgm:cxn modelId="{93A9A417-4690-B44D-9C30-8790FD775C16}" type="presParOf" srcId="{63ECC768-C56C-7541-B847-BE46DEA01669}" destId="{7BE4AB77-EF0B-0547-8922-E92886B43FBB}" srcOrd="10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CB5FFB-1103-4640-9C16-8153AF9B5CCE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9B954482-E146-42A3-B329-AD4568982E9A}">
      <dgm:prSet/>
      <dgm:spPr/>
      <dgm:t>
        <a:bodyPr/>
        <a:lstStyle/>
        <a:p>
          <a:pPr rtl="0"/>
          <a:r>
            <a:rPr lang="en-US" b="1" dirty="0"/>
            <a:t>What do we want to measure:</a:t>
          </a:r>
          <a:r>
            <a:rPr lang="en-US" b="1" dirty="0">
              <a:latin typeface="Aptos Display" panose="02110004020202020204"/>
            </a:rPr>
            <a:t> </a:t>
          </a:r>
          <a:endParaRPr lang="en-US" dirty="0"/>
        </a:p>
      </dgm:t>
    </dgm:pt>
    <dgm:pt modelId="{1B2678A5-FF62-480C-9127-EFF0F1486057}" type="parTrans" cxnId="{96D7240C-3038-47C3-80B4-8EA0E012F64E}">
      <dgm:prSet/>
      <dgm:spPr/>
      <dgm:t>
        <a:bodyPr/>
        <a:lstStyle/>
        <a:p>
          <a:endParaRPr lang="en-US"/>
        </a:p>
      </dgm:t>
    </dgm:pt>
    <dgm:pt modelId="{F6E7721A-2D0B-40C8-A113-F894CA64316B}" type="sibTrans" cxnId="{96D7240C-3038-47C3-80B4-8EA0E012F64E}">
      <dgm:prSet/>
      <dgm:spPr/>
      <dgm:t>
        <a:bodyPr/>
        <a:lstStyle/>
        <a:p>
          <a:endParaRPr lang="en-US"/>
        </a:p>
      </dgm:t>
    </dgm:pt>
    <dgm:pt modelId="{7D012022-0BA7-490C-B5DD-98D649875170}">
      <dgm:prSet/>
      <dgm:spPr/>
      <dgm:t>
        <a:bodyPr/>
        <a:lstStyle/>
        <a:p>
          <a:r>
            <a:rPr lang="en-US" dirty="0"/>
            <a:t>Reduction in short </a:t>
          </a:r>
          <a:r>
            <a:rPr lang="en-US" dirty="0">
              <a:latin typeface="Aptos Display" panose="02110004020202020204"/>
            </a:rPr>
            <a:t>term</a:t>
          </a:r>
          <a:endParaRPr lang="en-US" dirty="0"/>
        </a:p>
      </dgm:t>
    </dgm:pt>
    <dgm:pt modelId="{729C0AB9-E778-4C4F-B2A5-815FBF370F82}" type="parTrans" cxnId="{6167373C-39BA-4865-B6C3-712A109B9CCE}">
      <dgm:prSet/>
      <dgm:spPr/>
      <dgm:t>
        <a:bodyPr/>
        <a:lstStyle/>
        <a:p>
          <a:endParaRPr lang="en-US"/>
        </a:p>
      </dgm:t>
    </dgm:pt>
    <dgm:pt modelId="{1A503AC9-C15D-410B-88F7-49A3A5CF6364}" type="sibTrans" cxnId="{6167373C-39BA-4865-B6C3-712A109B9CCE}">
      <dgm:prSet/>
      <dgm:spPr/>
      <dgm:t>
        <a:bodyPr/>
        <a:lstStyle/>
        <a:p>
          <a:endParaRPr lang="en-US"/>
        </a:p>
      </dgm:t>
    </dgm:pt>
    <dgm:pt modelId="{D2EA470A-B9F4-4188-873A-10C565840F9F}">
      <dgm:prSet/>
      <dgm:spPr/>
      <dgm:t>
        <a:bodyPr/>
        <a:lstStyle/>
        <a:p>
          <a:r>
            <a:rPr lang="en-US" dirty="0"/>
            <a:t>Increase in discharged volume</a:t>
          </a:r>
        </a:p>
      </dgm:t>
    </dgm:pt>
    <dgm:pt modelId="{E43240AB-C653-4A6C-B9CC-2B43C972FCE3}" type="parTrans" cxnId="{A97AFF4E-D198-473F-81F9-23B9CDD97152}">
      <dgm:prSet/>
      <dgm:spPr/>
      <dgm:t>
        <a:bodyPr/>
        <a:lstStyle/>
        <a:p>
          <a:endParaRPr lang="en-US"/>
        </a:p>
      </dgm:t>
    </dgm:pt>
    <dgm:pt modelId="{C185821A-968A-477C-A795-87B4140727A0}" type="sibTrans" cxnId="{A97AFF4E-D198-473F-81F9-23B9CDD97152}">
      <dgm:prSet/>
      <dgm:spPr/>
      <dgm:t>
        <a:bodyPr/>
        <a:lstStyle/>
        <a:p>
          <a:endParaRPr lang="en-US"/>
        </a:p>
      </dgm:t>
    </dgm:pt>
    <dgm:pt modelId="{85462303-87BB-4657-A7E5-CE91A37D3720}">
      <dgm:prSet/>
      <dgm:spPr/>
      <dgm:t>
        <a:bodyPr/>
        <a:lstStyle/>
        <a:p>
          <a:r>
            <a:rPr lang="en-US" dirty="0"/>
            <a:t>total caseload volume reduction over time – metric reporting monthly</a:t>
          </a:r>
        </a:p>
      </dgm:t>
    </dgm:pt>
    <dgm:pt modelId="{6BA61457-F9EB-4864-8140-8A03106D57CD}" type="parTrans" cxnId="{9AA23ADE-CFD2-410B-9377-F775D325897D}">
      <dgm:prSet/>
      <dgm:spPr/>
      <dgm:t>
        <a:bodyPr/>
        <a:lstStyle/>
        <a:p>
          <a:endParaRPr lang="en-US"/>
        </a:p>
      </dgm:t>
    </dgm:pt>
    <dgm:pt modelId="{5456DDDA-F6D3-4917-ABAF-949949A4C80B}" type="sibTrans" cxnId="{9AA23ADE-CFD2-410B-9377-F775D325897D}">
      <dgm:prSet/>
      <dgm:spPr/>
      <dgm:t>
        <a:bodyPr/>
        <a:lstStyle/>
        <a:p>
          <a:endParaRPr lang="en-US"/>
        </a:p>
      </dgm:t>
    </dgm:pt>
    <dgm:pt modelId="{681E300A-4C8E-4AA1-AB31-018A26A837DC}">
      <dgm:prSet/>
      <dgm:spPr/>
      <dgm:t>
        <a:bodyPr/>
        <a:lstStyle/>
        <a:p>
          <a:pPr rtl="0"/>
          <a:r>
            <a:rPr lang="en-US" dirty="0"/>
            <a:t>Number of </a:t>
          </a:r>
          <a:r>
            <a:rPr lang="en-US" dirty="0">
              <a:latin typeface="Aptos Display" panose="02110004020202020204"/>
            </a:rPr>
            <a:t>discharges</a:t>
          </a:r>
          <a:r>
            <a:rPr lang="en-US" dirty="0"/>
            <a:t> </a:t>
          </a:r>
          <a:r>
            <a:rPr lang="en-US" dirty="0">
              <a:latin typeface="Aptos Display" panose="02110004020202020204"/>
            </a:rPr>
            <a:t>during the</a:t>
          </a:r>
          <a:r>
            <a:rPr lang="en-US" dirty="0"/>
            <a:t> </a:t>
          </a:r>
          <a:r>
            <a:rPr lang="en-US" dirty="0">
              <a:latin typeface="Aptos Display" panose="02110004020202020204"/>
            </a:rPr>
            <a:t>intervention</a:t>
          </a:r>
          <a:endParaRPr lang="en-US" dirty="0"/>
        </a:p>
      </dgm:t>
    </dgm:pt>
    <dgm:pt modelId="{9B7FBD4A-490A-4C1D-BE58-932B59EE59A4}" type="parTrans" cxnId="{E6D0AF7B-87FE-4260-867E-C7C866B3F680}">
      <dgm:prSet/>
      <dgm:spPr/>
      <dgm:t>
        <a:bodyPr/>
        <a:lstStyle/>
        <a:p>
          <a:endParaRPr lang="en-US"/>
        </a:p>
      </dgm:t>
    </dgm:pt>
    <dgm:pt modelId="{E27A831F-DA3C-4C3F-A264-CBEB5185AF66}" type="sibTrans" cxnId="{E6D0AF7B-87FE-4260-867E-C7C866B3F680}">
      <dgm:prSet/>
      <dgm:spPr/>
      <dgm:t>
        <a:bodyPr/>
        <a:lstStyle/>
        <a:p>
          <a:endParaRPr lang="en-US"/>
        </a:p>
      </dgm:t>
    </dgm:pt>
    <dgm:pt modelId="{CD2E5E95-1D02-491F-BC78-6F456AC9710B}">
      <dgm:prSet/>
      <dgm:spPr/>
      <dgm:t>
        <a:bodyPr/>
        <a:lstStyle/>
        <a:p>
          <a:pPr rtl="0"/>
          <a:r>
            <a:rPr lang="en-US" dirty="0"/>
            <a:t>Number of SU not seen for 6 months</a:t>
          </a:r>
          <a:r>
            <a:rPr lang="en-US" dirty="0">
              <a:latin typeface="Aptos Display" panose="02110004020202020204"/>
            </a:rPr>
            <a:t> </a:t>
          </a:r>
          <a:endParaRPr lang="en-US" dirty="0"/>
        </a:p>
      </dgm:t>
    </dgm:pt>
    <dgm:pt modelId="{1D9E57EF-9EF8-4AF7-AEB6-78A2CE993D4F}" type="parTrans" cxnId="{2FBEF7A0-F516-4232-8DCE-7106B650C68D}">
      <dgm:prSet/>
      <dgm:spPr/>
      <dgm:t>
        <a:bodyPr/>
        <a:lstStyle/>
        <a:p>
          <a:endParaRPr lang="en-US"/>
        </a:p>
      </dgm:t>
    </dgm:pt>
    <dgm:pt modelId="{01559166-090C-44EE-9B3F-CE7E2373CC33}" type="sibTrans" cxnId="{2FBEF7A0-F516-4232-8DCE-7106B650C68D}">
      <dgm:prSet/>
      <dgm:spPr/>
      <dgm:t>
        <a:bodyPr/>
        <a:lstStyle/>
        <a:p>
          <a:endParaRPr lang="en-US"/>
        </a:p>
      </dgm:t>
    </dgm:pt>
    <dgm:pt modelId="{DC100116-77A2-4ED0-8D70-198ADAED0146}">
      <dgm:prSet/>
      <dgm:spPr/>
      <dgm:t>
        <a:bodyPr/>
        <a:lstStyle/>
        <a:p>
          <a:pPr rtl="0"/>
          <a:r>
            <a:rPr lang="en-US" b="1" dirty="0">
              <a:latin typeface="Aptos Display" panose="02110004020202020204"/>
            </a:rPr>
            <a:t>Pre </a:t>
          </a:r>
          <a:r>
            <a:rPr lang="en-US" b="1" dirty="0"/>
            <a:t>clinic prep </a:t>
          </a:r>
          <a:r>
            <a:rPr lang="en-US" dirty="0"/>
            <a:t>- Identify discharge process</a:t>
          </a:r>
          <a:r>
            <a:rPr lang="en-US" dirty="0">
              <a:latin typeface="Aptos Display" panose="02110004020202020204"/>
            </a:rPr>
            <a:t> </a:t>
          </a:r>
          <a:r>
            <a:rPr lang="en-US" dirty="0"/>
            <a:t> - opt in </a:t>
          </a:r>
          <a:r>
            <a:rPr lang="en-US" dirty="0">
              <a:latin typeface="Aptos Display" panose="02110004020202020204"/>
            </a:rPr>
            <a:t>letter-</a:t>
          </a:r>
          <a:r>
            <a:rPr lang="en-US" dirty="0"/>
            <a:t> </a:t>
          </a:r>
          <a:r>
            <a:rPr lang="en-US" dirty="0">
              <a:latin typeface="Aptos Display" panose="02110004020202020204"/>
            </a:rPr>
            <a:t>review -support</a:t>
          </a:r>
          <a:r>
            <a:rPr lang="en-US" dirty="0"/>
            <a:t> admin to feed into </a:t>
          </a:r>
          <a:r>
            <a:rPr lang="en-US" dirty="0">
              <a:latin typeface="Aptos Display" panose="02110004020202020204"/>
            </a:rPr>
            <a:t>clinic -admin</a:t>
          </a:r>
          <a:r>
            <a:rPr lang="en-US" dirty="0"/>
            <a:t> job to begin with – tidying up of caseload</a:t>
          </a:r>
          <a:r>
            <a:rPr lang="en-US" dirty="0">
              <a:latin typeface="Aptos Display" panose="02110004020202020204"/>
            </a:rPr>
            <a:t> </a:t>
          </a:r>
          <a:endParaRPr lang="en-US" dirty="0"/>
        </a:p>
      </dgm:t>
    </dgm:pt>
    <dgm:pt modelId="{B2CE4B37-4C95-4F37-8188-49C8D810FEFD}" type="parTrans" cxnId="{173BF117-C351-4C3D-9F18-26A455DF0880}">
      <dgm:prSet/>
      <dgm:spPr/>
      <dgm:t>
        <a:bodyPr/>
        <a:lstStyle/>
        <a:p>
          <a:endParaRPr lang="en-US"/>
        </a:p>
      </dgm:t>
    </dgm:pt>
    <dgm:pt modelId="{062A983A-6045-40D3-A708-86EEC2622895}" type="sibTrans" cxnId="{173BF117-C351-4C3D-9F18-26A455DF0880}">
      <dgm:prSet/>
      <dgm:spPr/>
      <dgm:t>
        <a:bodyPr/>
        <a:lstStyle/>
        <a:p>
          <a:endParaRPr lang="en-US"/>
        </a:p>
      </dgm:t>
    </dgm:pt>
    <dgm:pt modelId="{EA092218-FCC2-485B-AE47-FCF333464B0A}">
      <dgm:prSet/>
      <dgm:spPr/>
      <dgm:t>
        <a:bodyPr/>
        <a:lstStyle/>
        <a:p>
          <a:endParaRPr lang="en-US" dirty="0"/>
        </a:p>
      </dgm:t>
    </dgm:pt>
    <dgm:pt modelId="{F55395F7-9BB9-4A79-A62A-D7D6D8EA83AD}" type="parTrans" cxnId="{AA4D5442-43E0-49C9-B393-0CE569D15C92}">
      <dgm:prSet/>
      <dgm:spPr/>
      <dgm:t>
        <a:bodyPr/>
        <a:lstStyle/>
        <a:p>
          <a:endParaRPr lang="en-US"/>
        </a:p>
      </dgm:t>
    </dgm:pt>
    <dgm:pt modelId="{13CB42D2-FBB4-44D5-A0BD-A20D22E176E8}" type="sibTrans" cxnId="{AA4D5442-43E0-49C9-B393-0CE569D15C92}">
      <dgm:prSet/>
      <dgm:spPr/>
      <dgm:t>
        <a:bodyPr/>
        <a:lstStyle/>
        <a:p>
          <a:endParaRPr lang="en-US"/>
        </a:p>
      </dgm:t>
    </dgm:pt>
    <dgm:pt modelId="{4A27EA40-325F-4F47-A0B5-5C8214574336}" type="pres">
      <dgm:prSet presAssocID="{3ACB5FFB-1103-4640-9C16-8153AF9B5CCE}" presName="vert0" presStyleCnt="0">
        <dgm:presLayoutVars>
          <dgm:dir/>
          <dgm:animOne val="branch"/>
          <dgm:animLvl val="lvl"/>
        </dgm:presLayoutVars>
      </dgm:prSet>
      <dgm:spPr/>
    </dgm:pt>
    <dgm:pt modelId="{A6737C09-3C61-B04C-912A-A94754C2D442}" type="pres">
      <dgm:prSet presAssocID="{9B954482-E146-42A3-B329-AD4568982E9A}" presName="thickLine" presStyleLbl="alignNode1" presStyleIdx="0" presStyleCnt="8"/>
      <dgm:spPr/>
    </dgm:pt>
    <dgm:pt modelId="{9B88C8BF-8E8B-9045-80F2-A5E9319EB97F}" type="pres">
      <dgm:prSet presAssocID="{9B954482-E146-42A3-B329-AD4568982E9A}" presName="horz1" presStyleCnt="0"/>
      <dgm:spPr/>
    </dgm:pt>
    <dgm:pt modelId="{C8DE2F27-D142-8740-A5EE-2A1BC8EBF6D0}" type="pres">
      <dgm:prSet presAssocID="{9B954482-E146-42A3-B329-AD4568982E9A}" presName="tx1" presStyleLbl="revTx" presStyleIdx="0" presStyleCnt="8"/>
      <dgm:spPr/>
    </dgm:pt>
    <dgm:pt modelId="{E0E92B3F-09E5-D345-894D-0EBAB7F09FCA}" type="pres">
      <dgm:prSet presAssocID="{9B954482-E146-42A3-B329-AD4568982E9A}" presName="vert1" presStyleCnt="0"/>
      <dgm:spPr/>
    </dgm:pt>
    <dgm:pt modelId="{4C0BBA2D-A457-D645-94D8-8254088AE5EE}" type="pres">
      <dgm:prSet presAssocID="{7D012022-0BA7-490C-B5DD-98D649875170}" presName="thickLine" presStyleLbl="alignNode1" presStyleIdx="1" presStyleCnt="8"/>
      <dgm:spPr/>
    </dgm:pt>
    <dgm:pt modelId="{A636B3BE-2D0E-6A46-AB59-917528F0F3C8}" type="pres">
      <dgm:prSet presAssocID="{7D012022-0BA7-490C-B5DD-98D649875170}" presName="horz1" presStyleCnt="0"/>
      <dgm:spPr/>
    </dgm:pt>
    <dgm:pt modelId="{68C15068-44E0-DD42-B396-E7C19857D1B4}" type="pres">
      <dgm:prSet presAssocID="{7D012022-0BA7-490C-B5DD-98D649875170}" presName="tx1" presStyleLbl="revTx" presStyleIdx="1" presStyleCnt="8"/>
      <dgm:spPr/>
    </dgm:pt>
    <dgm:pt modelId="{EA4B9683-711B-E448-A5F7-304B9E6E3BB0}" type="pres">
      <dgm:prSet presAssocID="{7D012022-0BA7-490C-B5DD-98D649875170}" presName="vert1" presStyleCnt="0"/>
      <dgm:spPr/>
    </dgm:pt>
    <dgm:pt modelId="{2B052ABC-86DE-F147-84F9-E7FBB8BE4DD6}" type="pres">
      <dgm:prSet presAssocID="{D2EA470A-B9F4-4188-873A-10C565840F9F}" presName="thickLine" presStyleLbl="alignNode1" presStyleIdx="2" presStyleCnt="8"/>
      <dgm:spPr/>
    </dgm:pt>
    <dgm:pt modelId="{E616DE93-8EA8-7C46-9A42-39BF2CA9DF00}" type="pres">
      <dgm:prSet presAssocID="{D2EA470A-B9F4-4188-873A-10C565840F9F}" presName="horz1" presStyleCnt="0"/>
      <dgm:spPr/>
    </dgm:pt>
    <dgm:pt modelId="{2D7310A7-8CD4-8E4D-9B4E-84F0479AF479}" type="pres">
      <dgm:prSet presAssocID="{D2EA470A-B9F4-4188-873A-10C565840F9F}" presName="tx1" presStyleLbl="revTx" presStyleIdx="2" presStyleCnt="8"/>
      <dgm:spPr/>
    </dgm:pt>
    <dgm:pt modelId="{2C303A0B-2823-D342-AC7F-6AD5244D3929}" type="pres">
      <dgm:prSet presAssocID="{D2EA470A-B9F4-4188-873A-10C565840F9F}" presName="vert1" presStyleCnt="0"/>
      <dgm:spPr/>
    </dgm:pt>
    <dgm:pt modelId="{88F84EB5-9569-E248-B4E3-93C00783D3C2}" type="pres">
      <dgm:prSet presAssocID="{85462303-87BB-4657-A7E5-CE91A37D3720}" presName="thickLine" presStyleLbl="alignNode1" presStyleIdx="3" presStyleCnt="8"/>
      <dgm:spPr/>
    </dgm:pt>
    <dgm:pt modelId="{7D14B3F0-DBBB-7E4F-AA1F-92401E26FE61}" type="pres">
      <dgm:prSet presAssocID="{85462303-87BB-4657-A7E5-CE91A37D3720}" presName="horz1" presStyleCnt="0"/>
      <dgm:spPr/>
    </dgm:pt>
    <dgm:pt modelId="{5C64B618-C614-5444-9FE9-B49E1185CDD0}" type="pres">
      <dgm:prSet presAssocID="{85462303-87BB-4657-A7E5-CE91A37D3720}" presName="tx1" presStyleLbl="revTx" presStyleIdx="3" presStyleCnt="8"/>
      <dgm:spPr/>
    </dgm:pt>
    <dgm:pt modelId="{79B4A853-AFB8-A949-93ED-0603E56D6940}" type="pres">
      <dgm:prSet presAssocID="{85462303-87BB-4657-A7E5-CE91A37D3720}" presName="vert1" presStyleCnt="0"/>
      <dgm:spPr/>
    </dgm:pt>
    <dgm:pt modelId="{19047C35-7B34-0948-86FE-3E17E44D7299}" type="pres">
      <dgm:prSet presAssocID="{681E300A-4C8E-4AA1-AB31-018A26A837DC}" presName="thickLine" presStyleLbl="alignNode1" presStyleIdx="4" presStyleCnt="8"/>
      <dgm:spPr/>
    </dgm:pt>
    <dgm:pt modelId="{7349B993-0576-E14D-851E-AFDC64C688EA}" type="pres">
      <dgm:prSet presAssocID="{681E300A-4C8E-4AA1-AB31-018A26A837DC}" presName="horz1" presStyleCnt="0"/>
      <dgm:spPr/>
    </dgm:pt>
    <dgm:pt modelId="{BFF4B763-474C-E349-BE06-A6BB36F8936E}" type="pres">
      <dgm:prSet presAssocID="{681E300A-4C8E-4AA1-AB31-018A26A837DC}" presName="tx1" presStyleLbl="revTx" presStyleIdx="4" presStyleCnt="8"/>
      <dgm:spPr/>
    </dgm:pt>
    <dgm:pt modelId="{06700A88-1A1A-BD45-B1FA-BAD594C2BE51}" type="pres">
      <dgm:prSet presAssocID="{681E300A-4C8E-4AA1-AB31-018A26A837DC}" presName="vert1" presStyleCnt="0"/>
      <dgm:spPr/>
    </dgm:pt>
    <dgm:pt modelId="{EE6F9064-D5C2-8C4F-9E1A-C43630A11300}" type="pres">
      <dgm:prSet presAssocID="{CD2E5E95-1D02-491F-BC78-6F456AC9710B}" presName="thickLine" presStyleLbl="alignNode1" presStyleIdx="5" presStyleCnt="8"/>
      <dgm:spPr/>
    </dgm:pt>
    <dgm:pt modelId="{D6B0289C-1E03-1E4A-BC56-758FC1FF58A8}" type="pres">
      <dgm:prSet presAssocID="{CD2E5E95-1D02-491F-BC78-6F456AC9710B}" presName="horz1" presStyleCnt="0"/>
      <dgm:spPr/>
    </dgm:pt>
    <dgm:pt modelId="{44AA1C56-EB5B-2D47-A2D3-6E9A8F776DD4}" type="pres">
      <dgm:prSet presAssocID="{CD2E5E95-1D02-491F-BC78-6F456AC9710B}" presName="tx1" presStyleLbl="revTx" presStyleIdx="5" presStyleCnt="8"/>
      <dgm:spPr/>
    </dgm:pt>
    <dgm:pt modelId="{0D7B1A65-854A-0B40-A4E6-5FA6E9F0100C}" type="pres">
      <dgm:prSet presAssocID="{CD2E5E95-1D02-491F-BC78-6F456AC9710B}" presName="vert1" presStyleCnt="0"/>
      <dgm:spPr/>
    </dgm:pt>
    <dgm:pt modelId="{60917315-576F-E243-9D7C-A5E61F4BB900}" type="pres">
      <dgm:prSet presAssocID="{DC100116-77A2-4ED0-8D70-198ADAED0146}" presName="thickLine" presStyleLbl="alignNode1" presStyleIdx="6" presStyleCnt="8"/>
      <dgm:spPr/>
    </dgm:pt>
    <dgm:pt modelId="{FB2AC6EB-DF48-6E4F-B1A0-C80911C1E3CA}" type="pres">
      <dgm:prSet presAssocID="{DC100116-77A2-4ED0-8D70-198ADAED0146}" presName="horz1" presStyleCnt="0"/>
      <dgm:spPr/>
    </dgm:pt>
    <dgm:pt modelId="{95E3C806-3CBB-BE43-A8AE-E1CCCCF9460A}" type="pres">
      <dgm:prSet presAssocID="{DC100116-77A2-4ED0-8D70-198ADAED0146}" presName="tx1" presStyleLbl="revTx" presStyleIdx="6" presStyleCnt="8"/>
      <dgm:spPr/>
    </dgm:pt>
    <dgm:pt modelId="{52FE969E-1060-6F40-86B3-56C04213468A}" type="pres">
      <dgm:prSet presAssocID="{DC100116-77A2-4ED0-8D70-198ADAED0146}" presName="vert1" presStyleCnt="0"/>
      <dgm:spPr/>
    </dgm:pt>
    <dgm:pt modelId="{5B5C1D8A-B1E5-1C44-80F1-C73E6E7ED394}" type="pres">
      <dgm:prSet presAssocID="{EA092218-FCC2-485B-AE47-FCF333464B0A}" presName="thickLine" presStyleLbl="alignNode1" presStyleIdx="7" presStyleCnt="8"/>
      <dgm:spPr/>
    </dgm:pt>
    <dgm:pt modelId="{459E2EFC-689A-2845-856C-CA4497179DE9}" type="pres">
      <dgm:prSet presAssocID="{EA092218-FCC2-485B-AE47-FCF333464B0A}" presName="horz1" presStyleCnt="0"/>
      <dgm:spPr/>
    </dgm:pt>
    <dgm:pt modelId="{4C71447C-C993-B443-B497-03CAEBA55F88}" type="pres">
      <dgm:prSet presAssocID="{EA092218-FCC2-485B-AE47-FCF333464B0A}" presName="tx1" presStyleLbl="revTx" presStyleIdx="7" presStyleCnt="8"/>
      <dgm:spPr/>
    </dgm:pt>
    <dgm:pt modelId="{84891DA2-81BA-A34C-B8D4-82999290C5E1}" type="pres">
      <dgm:prSet presAssocID="{EA092218-FCC2-485B-AE47-FCF333464B0A}" presName="vert1" presStyleCnt="0"/>
      <dgm:spPr/>
    </dgm:pt>
  </dgm:ptLst>
  <dgm:cxnLst>
    <dgm:cxn modelId="{96D7240C-3038-47C3-80B4-8EA0E012F64E}" srcId="{3ACB5FFB-1103-4640-9C16-8153AF9B5CCE}" destId="{9B954482-E146-42A3-B329-AD4568982E9A}" srcOrd="0" destOrd="0" parTransId="{1B2678A5-FF62-480C-9127-EFF0F1486057}" sibTransId="{F6E7721A-2D0B-40C8-A113-F894CA64316B}"/>
    <dgm:cxn modelId="{173BF117-C351-4C3D-9F18-26A455DF0880}" srcId="{3ACB5FFB-1103-4640-9C16-8153AF9B5CCE}" destId="{DC100116-77A2-4ED0-8D70-198ADAED0146}" srcOrd="6" destOrd="0" parTransId="{B2CE4B37-4C95-4F37-8188-49C8D810FEFD}" sibTransId="{062A983A-6045-40D3-A708-86EEC2622895}"/>
    <dgm:cxn modelId="{420A181C-2BF4-E74B-B06D-402826680342}" type="presOf" srcId="{681E300A-4C8E-4AA1-AB31-018A26A837DC}" destId="{BFF4B763-474C-E349-BE06-A6BB36F8936E}" srcOrd="0" destOrd="0" presId="urn:microsoft.com/office/officeart/2008/layout/LinedList"/>
    <dgm:cxn modelId="{6167373C-39BA-4865-B6C3-712A109B9CCE}" srcId="{3ACB5FFB-1103-4640-9C16-8153AF9B5CCE}" destId="{7D012022-0BA7-490C-B5DD-98D649875170}" srcOrd="1" destOrd="0" parTransId="{729C0AB9-E778-4C4F-B2A5-815FBF370F82}" sibTransId="{1A503AC9-C15D-410B-88F7-49A3A5CF6364}"/>
    <dgm:cxn modelId="{A109553E-6CA3-5748-848E-0AC0C6FA2113}" type="presOf" srcId="{7D012022-0BA7-490C-B5DD-98D649875170}" destId="{68C15068-44E0-DD42-B396-E7C19857D1B4}" srcOrd="0" destOrd="0" presId="urn:microsoft.com/office/officeart/2008/layout/LinedList"/>
    <dgm:cxn modelId="{AA4D5442-43E0-49C9-B393-0CE569D15C92}" srcId="{3ACB5FFB-1103-4640-9C16-8153AF9B5CCE}" destId="{EA092218-FCC2-485B-AE47-FCF333464B0A}" srcOrd="7" destOrd="0" parTransId="{F55395F7-9BB9-4A79-A62A-D7D6D8EA83AD}" sibTransId="{13CB42D2-FBB4-44D5-A0BD-A20D22E176E8}"/>
    <dgm:cxn modelId="{A97AFF4E-D198-473F-81F9-23B9CDD97152}" srcId="{3ACB5FFB-1103-4640-9C16-8153AF9B5CCE}" destId="{D2EA470A-B9F4-4188-873A-10C565840F9F}" srcOrd="2" destOrd="0" parTransId="{E43240AB-C653-4A6C-B9CC-2B43C972FCE3}" sibTransId="{C185821A-968A-477C-A795-87B4140727A0}"/>
    <dgm:cxn modelId="{615EB75E-7866-5E4D-8EE4-B4A0955545E4}" type="presOf" srcId="{3ACB5FFB-1103-4640-9C16-8153AF9B5CCE}" destId="{4A27EA40-325F-4F47-A0B5-5C8214574336}" srcOrd="0" destOrd="0" presId="urn:microsoft.com/office/officeart/2008/layout/LinedList"/>
    <dgm:cxn modelId="{9393F36D-FCA3-634F-864A-8EF15F2B9846}" type="presOf" srcId="{85462303-87BB-4657-A7E5-CE91A37D3720}" destId="{5C64B618-C614-5444-9FE9-B49E1185CDD0}" srcOrd="0" destOrd="0" presId="urn:microsoft.com/office/officeart/2008/layout/LinedList"/>
    <dgm:cxn modelId="{E6D0AF7B-87FE-4260-867E-C7C866B3F680}" srcId="{3ACB5FFB-1103-4640-9C16-8153AF9B5CCE}" destId="{681E300A-4C8E-4AA1-AB31-018A26A837DC}" srcOrd="4" destOrd="0" parTransId="{9B7FBD4A-490A-4C1D-BE58-932B59EE59A4}" sibTransId="{E27A831F-DA3C-4C3F-A264-CBEB5185AF66}"/>
    <dgm:cxn modelId="{2FBEF7A0-F516-4232-8DCE-7106B650C68D}" srcId="{3ACB5FFB-1103-4640-9C16-8153AF9B5CCE}" destId="{CD2E5E95-1D02-491F-BC78-6F456AC9710B}" srcOrd="5" destOrd="0" parTransId="{1D9E57EF-9EF8-4AF7-AEB6-78A2CE993D4F}" sibTransId="{01559166-090C-44EE-9B3F-CE7E2373CC33}"/>
    <dgm:cxn modelId="{9466D4AD-CC6C-C44A-B1EB-E7481A9F4D21}" type="presOf" srcId="{EA092218-FCC2-485B-AE47-FCF333464B0A}" destId="{4C71447C-C993-B443-B497-03CAEBA55F88}" srcOrd="0" destOrd="0" presId="urn:microsoft.com/office/officeart/2008/layout/LinedList"/>
    <dgm:cxn modelId="{E3E970AF-CDF2-FB49-BBC8-9FDAC7F81AE0}" type="presOf" srcId="{CD2E5E95-1D02-491F-BC78-6F456AC9710B}" destId="{44AA1C56-EB5B-2D47-A2D3-6E9A8F776DD4}" srcOrd="0" destOrd="0" presId="urn:microsoft.com/office/officeart/2008/layout/LinedList"/>
    <dgm:cxn modelId="{13112BC0-2B86-9E43-809A-58DAA4DA6935}" type="presOf" srcId="{9B954482-E146-42A3-B329-AD4568982E9A}" destId="{C8DE2F27-D142-8740-A5EE-2A1BC8EBF6D0}" srcOrd="0" destOrd="0" presId="urn:microsoft.com/office/officeart/2008/layout/LinedList"/>
    <dgm:cxn modelId="{09F7CFD4-8F8E-F548-B5AF-5439534185D6}" type="presOf" srcId="{DC100116-77A2-4ED0-8D70-198ADAED0146}" destId="{95E3C806-3CBB-BE43-A8AE-E1CCCCF9460A}" srcOrd="0" destOrd="0" presId="urn:microsoft.com/office/officeart/2008/layout/LinedList"/>
    <dgm:cxn modelId="{9AA23ADE-CFD2-410B-9377-F775D325897D}" srcId="{3ACB5FFB-1103-4640-9C16-8153AF9B5CCE}" destId="{85462303-87BB-4657-A7E5-CE91A37D3720}" srcOrd="3" destOrd="0" parTransId="{6BA61457-F9EB-4864-8140-8A03106D57CD}" sibTransId="{5456DDDA-F6D3-4917-ABAF-949949A4C80B}"/>
    <dgm:cxn modelId="{B9B575E5-1616-9145-AB12-C20610BE04D5}" type="presOf" srcId="{D2EA470A-B9F4-4188-873A-10C565840F9F}" destId="{2D7310A7-8CD4-8E4D-9B4E-84F0479AF479}" srcOrd="0" destOrd="0" presId="urn:microsoft.com/office/officeart/2008/layout/LinedList"/>
    <dgm:cxn modelId="{963AA307-216A-FF43-AD3E-B69440D2C999}" type="presParOf" srcId="{4A27EA40-325F-4F47-A0B5-5C8214574336}" destId="{A6737C09-3C61-B04C-912A-A94754C2D442}" srcOrd="0" destOrd="0" presId="urn:microsoft.com/office/officeart/2008/layout/LinedList"/>
    <dgm:cxn modelId="{A0FA6DD7-682D-774A-8795-C61F8F9EFA52}" type="presParOf" srcId="{4A27EA40-325F-4F47-A0B5-5C8214574336}" destId="{9B88C8BF-8E8B-9045-80F2-A5E9319EB97F}" srcOrd="1" destOrd="0" presId="urn:microsoft.com/office/officeart/2008/layout/LinedList"/>
    <dgm:cxn modelId="{283FB1F0-D3E8-FB42-8567-71D8CDD3A1C5}" type="presParOf" srcId="{9B88C8BF-8E8B-9045-80F2-A5E9319EB97F}" destId="{C8DE2F27-D142-8740-A5EE-2A1BC8EBF6D0}" srcOrd="0" destOrd="0" presId="urn:microsoft.com/office/officeart/2008/layout/LinedList"/>
    <dgm:cxn modelId="{D39514E8-EDDC-524F-80C3-02FEF511F693}" type="presParOf" srcId="{9B88C8BF-8E8B-9045-80F2-A5E9319EB97F}" destId="{E0E92B3F-09E5-D345-894D-0EBAB7F09FCA}" srcOrd="1" destOrd="0" presId="urn:microsoft.com/office/officeart/2008/layout/LinedList"/>
    <dgm:cxn modelId="{FE68F436-AF19-0E4E-A68C-E4F05EA1C136}" type="presParOf" srcId="{4A27EA40-325F-4F47-A0B5-5C8214574336}" destId="{4C0BBA2D-A457-D645-94D8-8254088AE5EE}" srcOrd="2" destOrd="0" presId="urn:microsoft.com/office/officeart/2008/layout/LinedList"/>
    <dgm:cxn modelId="{5CA90B8D-8050-B542-8542-3790E9F13F3E}" type="presParOf" srcId="{4A27EA40-325F-4F47-A0B5-5C8214574336}" destId="{A636B3BE-2D0E-6A46-AB59-917528F0F3C8}" srcOrd="3" destOrd="0" presId="urn:microsoft.com/office/officeart/2008/layout/LinedList"/>
    <dgm:cxn modelId="{83A2F129-F864-3E4B-95DE-A46DB96A3C35}" type="presParOf" srcId="{A636B3BE-2D0E-6A46-AB59-917528F0F3C8}" destId="{68C15068-44E0-DD42-B396-E7C19857D1B4}" srcOrd="0" destOrd="0" presId="urn:microsoft.com/office/officeart/2008/layout/LinedList"/>
    <dgm:cxn modelId="{4D9981C7-BF79-524E-B929-2506AFA59E88}" type="presParOf" srcId="{A636B3BE-2D0E-6A46-AB59-917528F0F3C8}" destId="{EA4B9683-711B-E448-A5F7-304B9E6E3BB0}" srcOrd="1" destOrd="0" presId="urn:microsoft.com/office/officeart/2008/layout/LinedList"/>
    <dgm:cxn modelId="{E3E9C1A8-6A0D-D04E-9341-1F9A159619FA}" type="presParOf" srcId="{4A27EA40-325F-4F47-A0B5-5C8214574336}" destId="{2B052ABC-86DE-F147-84F9-E7FBB8BE4DD6}" srcOrd="4" destOrd="0" presId="urn:microsoft.com/office/officeart/2008/layout/LinedList"/>
    <dgm:cxn modelId="{723393FD-5B03-3545-B8B6-046C473DF0AC}" type="presParOf" srcId="{4A27EA40-325F-4F47-A0B5-5C8214574336}" destId="{E616DE93-8EA8-7C46-9A42-39BF2CA9DF00}" srcOrd="5" destOrd="0" presId="urn:microsoft.com/office/officeart/2008/layout/LinedList"/>
    <dgm:cxn modelId="{04ED0398-288A-484C-B25A-8207F9C4DBA3}" type="presParOf" srcId="{E616DE93-8EA8-7C46-9A42-39BF2CA9DF00}" destId="{2D7310A7-8CD4-8E4D-9B4E-84F0479AF479}" srcOrd="0" destOrd="0" presId="urn:microsoft.com/office/officeart/2008/layout/LinedList"/>
    <dgm:cxn modelId="{0973BC64-2C39-7F4F-AB80-26676E4592BC}" type="presParOf" srcId="{E616DE93-8EA8-7C46-9A42-39BF2CA9DF00}" destId="{2C303A0B-2823-D342-AC7F-6AD5244D3929}" srcOrd="1" destOrd="0" presId="urn:microsoft.com/office/officeart/2008/layout/LinedList"/>
    <dgm:cxn modelId="{6D9F3BC7-3C98-CD49-92D4-09CCF8ECB462}" type="presParOf" srcId="{4A27EA40-325F-4F47-A0B5-5C8214574336}" destId="{88F84EB5-9569-E248-B4E3-93C00783D3C2}" srcOrd="6" destOrd="0" presId="urn:microsoft.com/office/officeart/2008/layout/LinedList"/>
    <dgm:cxn modelId="{AC02FDB0-DA0D-1D4F-88E3-73306D247F02}" type="presParOf" srcId="{4A27EA40-325F-4F47-A0B5-5C8214574336}" destId="{7D14B3F0-DBBB-7E4F-AA1F-92401E26FE61}" srcOrd="7" destOrd="0" presId="urn:microsoft.com/office/officeart/2008/layout/LinedList"/>
    <dgm:cxn modelId="{9C369544-96A7-C44B-A373-E25DA1886687}" type="presParOf" srcId="{7D14B3F0-DBBB-7E4F-AA1F-92401E26FE61}" destId="{5C64B618-C614-5444-9FE9-B49E1185CDD0}" srcOrd="0" destOrd="0" presId="urn:microsoft.com/office/officeart/2008/layout/LinedList"/>
    <dgm:cxn modelId="{FE118687-5146-C846-9B15-A0D1DF7E06F3}" type="presParOf" srcId="{7D14B3F0-DBBB-7E4F-AA1F-92401E26FE61}" destId="{79B4A853-AFB8-A949-93ED-0603E56D6940}" srcOrd="1" destOrd="0" presId="urn:microsoft.com/office/officeart/2008/layout/LinedList"/>
    <dgm:cxn modelId="{839A8D0F-7364-0946-8CC8-192CDCAED271}" type="presParOf" srcId="{4A27EA40-325F-4F47-A0B5-5C8214574336}" destId="{19047C35-7B34-0948-86FE-3E17E44D7299}" srcOrd="8" destOrd="0" presId="urn:microsoft.com/office/officeart/2008/layout/LinedList"/>
    <dgm:cxn modelId="{8068992A-CF1C-054B-8226-076A22146975}" type="presParOf" srcId="{4A27EA40-325F-4F47-A0B5-5C8214574336}" destId="{7349B993-0576-E14D-851E-AFDC64C688EA}" srcOrd="9" destOrd="0" presId="urn:microsoft.com/office/officeart/2008/layout/LinedList"/>
    <dgm:cxn modelId="{983744BC-4788-674D-B898-D96BAF133277}" type="presParOf" srcId="{7349B993-0576-E14D-851E-AFDC64C688EA}" destId="{BFF4B763-474C-E349-BE06-A6BB36F8936E}" srcOrd="0" destOrd="0" presId="urn:microsoft.com/office/officeart/2008/layout/LinedList"/>
    <dgm:cxn modelId="{B466781B-1D79-CC4C-9396-EAA214CA9B0E}" type="presParOf" srcId="{7349B993-0576-E14D-851E-AFDC64C688EA}" destId="{06700A88-1A1A-BD45-B1FA-BAD594C2BE51}" srcOrd="1" destOrd="0" presId="urn:microsoft.com/office/officeart/2008/layout/LinedList"/>
    <dgm:cxn modelId="{2F1ED188-45D0-4648-AC86-23BC9456B3A0}" type="presParOf" srcId="{4A27EA40-325F-4F47-A0B5-5C8214574336}" destId="{EE6F9064-D5C2-8C4F-9E1A-C43630A11300}" srcOrd="10" destOrd="0" presId="urn:microsoft.com/office/officeart/2008/layout/LinedList"/>
    <dgm:cxn modelId="{0FBF3371-BC89-104D-AC8F-49DF87282727}" type="presParOf" srcId="{4A27EA40-325F-4F47-A0B5-5C8214574336}" destId="{D6B0289C-1E03-1E4A-BC56-758FC1FF58A8}" srcOrd="11" destOrd="0" presId="urn:microsoft.com/office/officeart/2008/layout/LinedList"/>
    <dgm:cxn modelId="{FC9130BA-092B-0E47-9472-6354DAC29BBE}" type="presParOf" srcId="{D6B0289C-1E03-1E4A-BC56-758FC1FF58A8}" destId="{44AA1C56-EB5B-2D47-A2D3-6E9A8F776DD4}" srcOrd="0" destOrd="0" presId="urn:microsoft.com/office/officeart/2008/layout/LinedList"/>
    <dgm:cxn modelId="{69103BA4-9A12-9A4B-BA07-23784389DE27}" type="presParOf" srcId="{D6B0289C-1E03-1E4A-BC56-758FC1FF58A8}" destId="{0D7B1A65-854A-0B40-A4E6-5FA6E9F0100C}" srcOrd="1" destOrd="0" presId="urn:microsoft.com/office/officeart/2008/layout/LinedList"/>
    <dgm:cxn modelId="{1CF04336-8A6C-7740-94C5-079216BBF854}" type="presParOf" srcId="{4A27EA40-325F-4F47-A0B5-5C8214574336}" destId="{60917315-576F-E243-9D7C-A5E61F4BB900}" srcOrd="12" destOrd="0" presId="urn:microsoft.com/office/officeart/2008/layout/LinedList"/>
    <dgm:cxn modelId="{A1BE4659-5035-B746-9332-6A461CCAE77E}" type="presParOf" srcId="{4A27EA40-325F-4F47-A0B5-5C8214574336}" destId="{FB2AC6EB-DF48-6E4F-B1A0-C80911C1E3CA}" srcOrd="13" destOrd="0" presId="urn:microsoft.com/office/officeart/2008/layout/LinedList"/>
    <dgm:cxn modelId="{E290A4DA-0291-A843-94BC-3ED5D40E45BE}" type="presParOf" srcId="{FB2AC6EB-DF48-6E4F-B1A0-C80911C1E3CA}" destId="{95E3C806-3CBB-BE43-A8AE-E1CCCCF9460A}" srcOrd="0" destOrd="0" presId="urn:microsoft.com/office/officeart/2008/layout/LinedList"/>
    <dgm:cxn modelId="{A8B43C78-2EC1-FD42-A6A1-B6C40E43E81E}" type="presParOf" srcId="{FB2AC6EB-DF48-6E4F-B1A0-C80911C1E3CA}" destId="{52FE969E-1060-6F40-86B3-56C04213468A}" srcOrd="1" destOrd="0" presId="urn:microsoft.com/office/officeart/2008/layout/LinedList"/>
    <dgm:cxn modelId="{E0B49364-7EBF-1B49-A41B-E5AD8A3A9454}" type="presParOf" srcId="{4A27EA40-325F-4F47-A0B5-5C8214574336}" destId="{5B5C1D8A-B1E5-1C44-80F1-C73E6E7ED394}" srcOrd="14" destOrd="0" presId="urn:microsoft.com/office/officeart/2008/layout/LinedList"/>
    <dgm:cxn modelId="{10B69947-F6F3-DF43-9904-32422CBC1636}" type="presParOf" srcId="{4A27EA40-325F-4F47-A0B5-5C8214574336}" destId="{459E2EFC-689A-2845-856C-CA4497179DE9}" srcOrd="15" destOrd="0" presId="urn:microsoft.com/office/officeart/2008/layout/LinedList"/>
    <dgm:cxn modelId="{AC71851B-4A79-A547-8C4A-4EB8AB00AD6A}" type="presParOf" srcId="{459E2EFC-689A-2845-856C-CA4497179DE9}" destId="{4C71447C-C993-B443-B497-03CAEBA55F88}" srcOrd="0" destOrd="0" presId="urn:microsoft.com/office/officeart/2008/layout/LinedList"/>
    <dgm:cxn modelId="{9EB61AD1-13A2-6A48-9CD4-CEDAEEFEF37E}" type="presParOf" srcId="{459E2EFC-689A-2845-856C-CA4497179DE9}" destId="{84891DA2-81BA-A34C-B8D4-82999290C5E1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E841830-9EFE-4CF5-91F6-844568912128}" type="doc">
      <dgm:prSet loTypeId="urn:microsoft.com/office/officeart/2008/layout/LinedList" loCatId="list" qsTypeId="urn:microsoft.com/office/officeart/2005/8/quickstyle/simple4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A16EA8F3-B9AF-44C1-8665-AAE364CED112}">
      <dgm:prSet/>
      <dgm:spPr/>
      <dgm:t>
        <a:bodyPr/>
        <a:lstStyle/>
        <a:p>
          <a:r>
            <a:rPr lang="en-US" b="1"/>
            <a:t>Asking them to :</a:t>
          </a:r>
          <a:endParaRPr lang="en-US"/>
        </a:p>
      </dgm:t>
    </dgm:pt>
    <dgm:pt modelId="{634B898A-5205-4909-A4C1-2130FEF9D210}" type="parTrans" cxnId="{0D80BE70-49E9-495D-B0C5-45A6C8F3418B}">
      <dgm:prSet/>
      <dgm:spPr/>
      <dgm:t>
        <a:bodyPr/>
        <a:lstStyle/>
        <a:p>
          <a:endParaRPr lang="en-US"/>
        </a:p>
      </dgm:t>
    </dgm:pt>
    <dgm:pt modelId="{648CD048-B80E-41EE-95F7-7ABA10DB659A}" type="sibTrans" cxnId="{0D80BE70-49E9-495D-B0C5-45A6C8F3418B}">
      <dgm:prSet/>
      <dgm:spPr/>
      <dgm:t>
        <a:bodyPr/>
        <a:lstStyle/>
        <a:p>
          <a:endParaRPr lang="en-US"/>
        </a:p>
      </dgm:t>
    </dgm:pt>
    <dgm:pt modelId="{F2315C73-083A-420C-BB32-7D79E8BBA68A}">
      <dgm:prSet/>
      <dgm:spPr/>
      <dgm:t>
        <a:bodyPr/>
        <a:lstStyle/>
        <a:p>
          <a:r>
            <a:rPr lang="en-US" dirty="0"/>
            <a:t>Zoning meeting use -  are they recording zoning in EPR/do we have it in </a:t>
          </a:r>
          <a:r>
            <a:rPr lang="en-US" dirty="0" err="1"/>
            <a:t>MaST</a:t>
          </a:r>
          <a:endParaRPr lang="en-US" dirty="0"/>
        </a:p>
      </dgm:t>
    </dgm:pt>
    <dgm:pt modelId="{EB991A3B-5F90-4A31-97C8-1EB38EE42FA6}" type="parTrans" cxnId="{9EC0E6A0-396A-400F-85BA-2524CC4916BA}">
      <dgm:prSet/>
      <dgm:spPr/>
      <dgm:t>
        <a:bodyPr/>
        <a:lstStyle/>
        <a:p>
          <a:endParaRPr lang="en-US"/>
        </a:p>
      </dgm:t>
    </dgm:pt>
    <dgm:pt modelId="{AF980E3F-6A98-45A7-9154-7082516F43EF}" type="sibTrans" cxnId="{9EC0E6A0-396A-400F-85BA-2524CC4916BA}">
      <dgm:prSet/>
      <dgm:spPr/>
      <dgm:t>
        <a:bodyPr/>
        <a:lstStyle/>
        <a:p>
          <a:endParaRPr lang="en-US"/>
        </a:p>
      </dgm:t>
    </dgm:pt>
    <dgm:pt modelId="{F6FCBC90-1BFA-490A-B9E3-DB21706A9191}">
      <dgm:prSet/>
      <dgm:spPr/>
      <dgm:t>
        <a:bodyPr/>
        <a:lstStyle/>
        <a:p>
          <a:r>
            <a:rPr lang="en-US"/>
            <a:t>Review Urgent 7 cohort  - check for follow up</a:t>
          </a:r>
        </a:p>
      </dgm:t>
    </dgm:pt>
    <dgm:pt modelId="{B0AFF5C4-A375-4B03-87F1-22EC8D42C69C}" type="parTrans" cxnId="{D86D9F6F-6019-47F5-A2D9-65D139606A9E}">
      <dgm:prSet/>
      <dgm:spPr/>
      <dgm:t>
        <a:bodyPr/>
        <a:lstStyle/>
        <a:p>
          <a:endParaRPr lang="en-US"/>
        </a:p>
      </dgm:t>
    </dgm:pt>
    <dgm:pt modelId="{7FA67742-7958-4856-94F2-7C94BB289843}" type="sibTrans" cxnId="{D86D9F6F-6019-47F5-A2D9-65D139606A9E}">
      <dgm:prSet/>
      <dgm:spPr/>
      <dgm:t>
        <a:bodyPr/>
        <a:lstStyle/>
        <a:p>
          <a:endParaRPr lang="en-US"/>
        </a:p>
      </dgm:t>
    </dgm:pt>
    <dgm:pt modelId="{00A72969-C846-40BB-BDEF-699F759C925E}">
      <dgm:prSet/>
      <dgm:spPr/>
      <dgm:t>
        <a:bodyPr/>
        <a:lstStyle/>
        <a:p>
          <a:r>
            <a:rPr lang="en-US"/>
            <a:t>Review in patient / crhtt list – check for follow ups</a:t>
          </a:r>
        </a:p>
      </dgm:t>
    </dgm:pt>
    <dgm:pt modelId="{D877950F-8541-4E0E-9EFD-09A51F1A3C07}" type="parTrans" cxnId="{2D8FD141-ED6A-4447-9022-88EB5CAB5A66}">
      <dgm:prSet/>
      <dgm:spPr/>
      <dgm:t>
        <a:bodyPr/>
        <a:lstStyle/>
        <a:p>
          <a:endParaRPr lang="en-US"/>
        </a:p>
      </dgm:t>
    </dgm:pt>
    <dgm:pt modelId="{BAF22389-71CF-477F-83B0-E9CF8E0FC1DD}" type="sibTrans" cxnId="{2D8FD141-ED6A-4447-9022-88EB5CAB5A66}">
      <dgm:prSet/>
      <dgm:spPr/>
      <dgm:t>
        <a:bodyPr/>
        <a:lstStyle/>
        <a:p>
          <a:endParaRPr lang="en-US"/>
        </a:p>
      </dgm:t>
    </dgm:pt>
    <dgm:pt modelId="{1C546E3A-E762-4991-98C1-E8ECBAC15D42}">
      <dgm:prSet/>
      <dgm:spPr/>
      <dgm:t>
        <a:bodyPr/>
        <a:lstStyle/>
        <a:p>
          <a:r>
            <a:rPr lang="en-US" b="1" dirty="0"/>
            <a:t>What will we measure :</a:t>
          </a:r>
          <a:endParaRPr lang="en-US" dirty="0"/>
        </a:p>
      </dgm:t>
    </dgm:pt>
    <dgm:pt modelId="{75B39836-1CE0-45E7-BE6D-6FD06B80C88A}" type="parTrans" cxnId="{C4F17D6C-5910-4415-9C93-5C815371044E}">
      <dgm:prSet/>
      <dgm:spPr/>
      <dgm:t>
        <a:bodyPr/>
        <a:lstStyle/>
        <a:p>
          <a:endParaRPr lang="en-US"/>
        </a:p>
      </dgm:t>
    </dgm:pt>
    <dgm:pt modelId="{D72CD2FC-2E41-46CF-9115-93EF235CB971}" type="sibTrans" cxnId="{C4F17D6C-5910-4415-9C93-5C815371044E}">
      <dgm:prSet/>
      <dgm:spPr/>
      <dgm:t>
        <a:bodyPr/>
        <a:lstStyle/>
        <a:p>
          <a:endParaRPr lang="en-US"/>
        </a:p>
      </dgm:t>
    </dgm:pt>
    <dgm:pt modelId="{DBC0EF0C-E8C9-4690-A811-983308D7944E}">
      <dgm:prSet/>
      <dgm:spPr/>
      <dgm:t>
        <a:bodyPr/>
        <a:lstStyle/>
        <a:p>
          <a:r>
            <a:rPr lang="en-US" dirty="0"/>
            <a:t>Increase of SU followed up within 7 days after urgent care presentation </a:t>
          </a:r>
        </a:p>
      </dgm:t>
    </dgm:pt>
    <dgm:pt modelId="{9308A2B4-D061-4548-B92D-8D15B3F52B4B}" type="parTrans" cxnId="{4D1489A6-B6DE-446D-B582-3DD4BDF73DFE}">
      <dgm:prSet/>
      <dgm:spPr/>
      <dgm:t>
        <a:bodyPr/>
        <a:lstStyle/>
        <a:p>
          <a:endParaRPr lang="en-US"/>
        </a:p>
      </dgm:t>
    </dgm:pt>
    <dgm:pt modelId="{237DB9FD-3EE7-404C-A28F-4EDED3A3786C}" type="sibTrans" cxnId="{4D1489A6-B6DE-446D-B582-3DD4BDF73DFE}">
      <dgm:prSet/>
      <dgm:spPr/>
      <dgm:t>
        <a:bodyPr/>
        <a:lstStyle/>
        <a:p>
          <a:endParaRPr lang="en-US"/>
        </a:p>
      </dgm:t>
    </dgm:pt>
    <dgm:pt modelId="{00D5A9B5-74D0-4375-9AF3-4C93388308AB}">
      <dgm:prSet/>
      <dgm:spPr/>
      <dgm:t>
        <a:bodyPr/>
        <a:lstStyle/>
        <a:p>
          <a:r>
            <a:rPr lang="en-US" dirty="0"/>
            <a:t>Increase in SU with CMHT contact within 4 weeks during crisis </a:t>
          </a:r>
        </a:p>
      </dgm:t>
    </dgm:pt>
    <dgm:pt modelId="{5FA735EB-C86E-48F2-914B-F3BE4646161F}" type="parTrans" cxnId="{B6663651-5652-4497-87B0-27CB112394A8}">
      <dgm:prSet/>
      <dgm:spPr/>
      <dgm:t>
        <a:bodyPr/>
        <a:lstStyle/>
        <a:p>
          <a:endParaRPr lang="en-US"/>
        </a:p>
      </dgm:t>
    </dgm:pt>
    <dgm:pt modelId="{A88CBC64-4324-4C67-8C45-FDE78088385F}" type="sibTrans" cxnId="{B6663651-5652-4497-87B0-27CB112394A8}">
      <dgm:prSet/>
      <dgm:spPr/>
      <dgm:t>
        <a:bodyPr/>
        <a:lstStyle/>
        <a:p>
          <a:endParaRPr lang="en-US"/>
        </a:p>
      </dgm:t>
    </dgm:pt>
    <dgm:pt modelId="{8FCCACD5-D4A1-4EC2-AD25-CF868164AE2C}">
      <dgm:prSet/>
      <dgm:spPr/>
      <dgm:t>
        <a:bodyPr/>
        <a:lstStyle/>
        <a:p>
          <a:r>
            <a:rPr lang="en-US" dirty="0"/>
            <a:t>Increase in ‘red zone’ SU seen in 7 days</a:t>
          </a:r>
        </a:p>
      </dgm:t>
    </dgm:pt>
    <dgm:pt modelId="{BE41CCCB-65FC-4188-9BE6-9D4F11D121E5}" type="parTrans" cxnId="{E971B493-CB08-473E-B6E0-5C5434BC98E3}">
      <dgm:prSet/>
      <dgm:spPr/>
      <dgm:t>
        <a:bodyPr/>
        <a:lstStyle/>
        <a:p>
          <a:endParaRPr lang="en-US"/>
        </a:p>
      </dgm:t>
    </dgm:pt>
    <dgm:pt modelId="{8F828375-9914-4017-96ED-700A4499A5F2}" type="sibTrans" cxnId="{E971B493-CB08-473E-B6E0-5C5434BC98E3}">
      <dgm:prSet/>
      <dgm:spPr/>
      <dgm:t>
        <a:bodyPr/>
        <a:lstStyle/>
        <a:p>
          <a:endParaRPr lang="en-US"/>
        </a:p>
      </dgm:t>
    </dgm:pt>
    <dgm:pt modelId="{F8CC4E02-0229-46D2-B7B4-67C0382F7128}">
      <dgm:prSet/>
      <dgm:spPr/>
      <dgm:t>
        <a:bodyPr/>
        <a:lstStyle/>
        <a:p>
          <a:r>
            <a:rPr lang="en-US" dirty="0"/>
            <a:t>Completion of risks review  within 7 days of crisis care </a:t>
          </a:r>
        </a:p>
      </dgm:t>
    </dgm:pt>
    <dgm:pt modelId="{223EA0F8-A560-45D5-9F9F-6B1CC905EA5F}" type="parTrans" cxnId="{F9278FD3-713B-4FF3-BCFB-1B534E241C7E}">
      <dgm:prSet/>
      <dgm:spPr/>
      <dgm:t>
        <a:bodyPr/>
        <a:lstStyle/>
        <a:p>
          <a:endParaRPr lang="en-US"/>
        </a:p>
      </dgm:t>
    </dgm:pt>
    <dgm:pt modelId="{B3EBE57C-549B-417B-A8D0-293E89FAF3E3}" type="sibTrans" cxnId="{F9278FD3-713B-4FF3-BCFB-1B534E241C7E}">
      <dgm:prSet/>
      <dgm:spPr/>
      <dgm:t>
        <a:bodyPr/>
        <a:lstStyle/>
        <a:p>
          <a:endParaRPr lang="en-US"/>
        </a:p>
      </dgm:t>
    </dgm:pt>
    <dgm:pt modelId="{8299C800-74A7-8F41-B501-582DD32E8CA5}" type="pres">
      <dgm:prSet presAssocID="{5E841830-9EFE-4CF5-91F6-844568912128}" presName="vert0" presStyleCnt="0">
        <dgm:presLayoutVars>
          <dgm:dir/>
          <dgm:animOne val="branch"/>
          <dgm:animLvl val="lvl"/>
        </dgm:presLayoutVars>
      </dgm:prSet>
      <dgm:spPr/>
    </dgm:pt>
    <dgm:pt modelId="{39F7CCD2-7D95-4443-BFE1-397CD0A24AD4}" type="pres">
      <dgm:prSet presAssocID="{A16EA8F3-B9AF-44C1-8665-AAE364CED112}" presName="thickLine" presStyleLbl="alignNode1" presStyleIdx="0" presStyleCnt="9"/>
      <dgm:spPr/>
    </dgm:pt>
    <dgm:pt modelId="{6749049E-EEB9-5041-9378-8C965F161BDB}" type="pres">
      <dgm:prSet presAssocID="{A16EA8F3-B9AF-44C1-8665-AAE364CED112}" presName="horz1" presStyleCnt="0"/>
      <dgm:spPr/>
    </dgm:pt>
    <dgm:pt modelId="{E536E9DE-FEC1-E349-920D-289F2F7DCA60}" type="pres">
      <dgm:prSet presAssocID="{A16EA8F3-B9AF-44C1-8665-AAE364CED112}" presName="tx1" presStyleLbl="revTx" presStyleIdx="0" presStyleCnt="9"/>
      <dgm:spPr/>
    </dgm:pt>
    <dgm:pt modelId="{C7A9234C-29F2-3046-BEE5-159B8EE29917}" type="pres">
      <dgm:prSet presAssocID="{A16EA8F3-B9AF-44C1-8665-AAE364CED112}" presName="vert1" presStyleCnt="0"/>
      <dgm:spPr/>
    </dgm:pt>
    <dgm:pt modelId="{6C46C842-34B3-F94B-9DF1-5A265E8EBE6C}" type="pres">
      <dgm:prSet presAssocID="{F2315C73-083A-420C-BB32-7D79E8BBA68A}" presName="thickLine" presStyleLbl="alignNode1" presStyleIdx="1" presStyleCnt="9"/>
      <dgm:spPr/>
    </dgm:pt>
    <dgm:pt modelId="{19088CCB-1031-274F-8D97-5378F969DE7D}" type="pres">
      <dgm:prSet presAssocID="{F2315C73-083A-420C-BB32-7D79E8BBA68A}" presName="horz1" presStyleCnt="0"/>
      <dgm:spPr/>
    </dgm:pt>
    <dgm:pt modelId="{A29CAB62-B3AB-724F-A09D-2A65EE660C81}" type="pres">
      <dgm:prSet presAssocID="{F2315C73-083A-420C-BB32-7D79E8BBA68A}" presName="tx1" presStyleLbl="revTx" presStyleIdx="1" presStyleCnt="9"/>
      <dgm:spPr/>
    </dgm:pt>
    <dgm:pt modelId="{5055F3DC-9D55-0245-B045-C254A4453B54}" type="pres">
      <dgm:prSet presAssocID="{F2315C73-083A-420C-BB32-7D79E8BBA68A}" presName="vert1" presStyleCnt="0"/>
      <dgm:spPr/>
    </dgm:pt>
    <dgm:pt modelId="{47DE279F-42A2-1E44-B79E-78E3D13A0575}" type="pres">
      <dgm:prSet presAssocID="{F6FCBC90-1BFA-490A-B9E3-DB21706A9191}" presName="thickLine" presStyleLbl="alignNode1" presStyleIdx="2" presStyleCnt="9"/>
      <dgm:spPr/>
    </dgm:pt>
    <dgm:pt modelId="{9A2D4668-5C4F-C944-B6B1-33927239C5C9}" type="pres">
      <dgm:prSet presAssocID="{F6FCBC90-1BFA-490A-B9E3-DB21706A9191}" presName="horz1" presStyleCnt="0"/>
      <dgm:spPr/>
    </dgm:pt>
    <dgm:pt modelId="{96CCA560-EA66-4847-AC01-CD3CBAABED30}" type="pres">
      <dgm:prSet presAssocID="{F6FCBC90-1BFA-490A-B9E3-DB21706A9191}" presName="tx1" presStyleLbl="revTx" presStyleIdx="2" presStyleCnt="9"/>
      <dgm:spPr/>
    </dgm:pt>
    <dgm:pt modelId="{10304614-0AFA-4648-98A6-ABFCC20C61BE}" type="pres">
      <dgm:prSet presAssocID="{F6FCBC90-1BFA-490A-B9E3-DB21706A9191}" presName="vert1" presStyleCnt="0"/>
      <dgm:spPr/>
    </dgm:pt>
    <dgm:pt modelId="{37E942F6-7BAF-1C4A-9D2F-53FA17989802}" type="pres">
      <dgm:prSet presAssocID="{00A72969-C846-40BB-BDEF-699F759C925E}" presName="thickLine" presStyleLbl="alignNode1" presStyleIdx="3" presStyleCnt="9"/>
      <dgm:spPr/>
    </dgm:pt>
    <dgm:pt modelId="{EA3D3622-FB4C-5040-BE41-7E5A023C862A}" type="pres">
      <dgm:prSet presAssocID="{00A72969-C846-40BB-BDEF-699F759C925E}" presName="horz1" presStyleCnt="0"/>
      <dgm:spPr/>
    </dgm:pt>
    <dgm:pt modelId="{1E585C3A-A646-9F45-8F19-44A1439F1BF9}" type="pres">
      <dgm:prSet presAssocID="{00A72969-C846-40BB-BDEF-699F759C925E}" presName="tx1" presStyleLbl="revTx" presStyleIdx="3" presStyleCnt="9"/>
      <dgm:spPr/>
    </dgm:pt>
    <dgm:pt modelId="{20021601-EF9F-204F-BFCB-58ED00C74357}" type="pres">
      <dgm:prSet presAssocID="{00A72969-C846-40BB-BDEF-699F759C925E}" presName="vert1" presStyleCnt="0"/>
      <dgm:spPr/>
    </dgm:pt>
    <dgm:pt modelId="{89DDE1A9-4313-B64A-A684-E564E9E41D22}" type="pres">
      <dgm:prSet presAssocID="{1C546E3A-E762-4991-98C1-E8ECBAC15D42}" presName="thickLine" presStyleLbl="alignNode1" presStyleIdx="4" presStyleCnt="9"/>
      <dgm:spPr/>
    </dgm:pt>
    <dgm:pt modelId="{14A58C90-1CE0-0445-BDAD-1B96FB791841}" type="pres">
      <dgm:prSet presAssocID="{1C546E3A-E762-4991-98C1-E8ECBAC15D42}" presName="horz1" presStyleCnt="0"/>
      <dgm:spPr/>
    </dgm:pt>
    <dgm:pt modelId="{8B5D3B3A-6DEE-F142-85AE-961D46D96098}" type="pres">
      <dgm:prSet presAssocID="{1C546E3A-E762-4991-98C1-E8ECBAC15D42}" presName="tx1" presStyleLbl="revTx" presStyleIdx="4" presStyleCnt="9"/>
      <dgm:spPr/>
    </dgm:pt>
    <dgm:pt modelId="{FF631B8F-E93F-B74E-B5EC-ED23671B42D8}" type="pres">
      <dgm:prSet presAssocID="{1C546E3A-E762-4991-98C1-E8ECBAC15D42}" presName="vert1" presStyleCnt="0"/>
      <dgm:spPr/>
    </dgm:pt>
    <dgm:pt modelId="{8F010A33-2590-394D-BC42-F64D288A88A9}" type="pres">
      <dgm:prSet presAssocID="{DBC0EF0C-E8C9-4690-A811-983308D7944E}" presName="thickLine" presStyleLbl="alignNode1" presStyleIdx="5" presStyleCnt="9"/>
      <dgm:spPr/>
    </dgm:pt>
    <dgm:pt modelId="{7B02C8B9-CF1B-6440-BE5D-D60955E239F9}" type="pres">
      <dgm:prSet presAssocID="{DBC0EF0C-E8C9-4690-A811-983308D7944E}" presName="horz1" presStyleCnt="0"/>
      <dgm:spPr/>
    </dgm:pt>
    <dgm:pt modelId="{667CA820-FF65-424E-9470-A6CB597F2231}" type="pres">
      <dgm:prSet presAssocID="{DBC0EF0C-E8C9-4690-A811-983308D7944E}" presName="tx1" presStyleLbl="revTx" presStyleIdx="5" presStyleCnt="9"/>
      <dgm:spPr/>
    </dgm:pt>
    <dgm:pt modelId="{E88FFF50-2CB4-B74D-9C8D-3D2738747FAC}" type="pres">
      <dgm:prSet presAssocID="{DBC0EF0C-E8C9-4690-A811-983308D7944E}" presName="vert1" presStyleCnt="0"/>
      <dgm:spPr/>
    </dgm:pt>
    <dgm:pt modelId="{3F1EA7E5-68DA-314A-9791-0AF00FAFE978}" type="pres">
      <dgm:prSet presAssocID="{00D5A9B5-74D0-4375-9AF3-4C93388308AB}" presName="thickLine" presStyleLbl="alignNode1" presStyleIdx="6" presStyleCnt="9"/>
      <dgm:spPr/>
    </dgm:pt>
    <dgm:pt modelId="{E0AA1CF8-B6E8-754B-92CA-00A42D85CB97}" type="pres">
      <dgm:prSet presAssocID="{00D5A9B5-74D0-4375-9AF3-4C93388308AB}" presName="horz1" presStyleCnt="0"/>
      <dgm:spPr/>
    </dgm:pt>
    <dgm:pt modelId="{87D376B9-2CCF-A944-9EAA-2DD658B02F4F}" type="pres">
      <dgm:prSet presAssocID="{00D5A9B5-74D0-4375-9AF3-4C93388308AB}" presName="tx1" presStyleLbl="revTx" presStyleIdx="6" presStyleCnt="9"/>
      <dgm:spPr/>
    </dgm:pt>
    <dgm:pt modelId="{377FAAD5-CDBD-EB43-A993-D4EC72256D46}" type="pres">
      <dgm:prSet presAssocID="{00D5A9B5-74D0-4375-9AF3-4C93388308AB}" presName="vert1" presStyleCnt="0"/>
      <dgm:spPr/>
    </dgm:pt>
    <dgm:pt modelId="{C20C3DB7-3827-554A-B931-2484A404C311}" type="pres">
      <dgm:prSet presAssocID="{8FCCACD5-D4A1-4EC2-AD25-CF868164AE2C}" presName="thickLine" presStyleLbl="alignNode1" presStyleIdx="7" presStyleCnt="9"/>
      <dgm:spPr/>
    </dgm:pt>
    <dgm:pt modelId="{844D4C19-8015-7C4B-A199-55552F5F4E3C}" type="pres">
      <dgm:prSet presAssocID="{8FCCACD5-D4A1-4EC2-AD25-CF868164AE2C}" presName="horz1" presStyleCnt="0"/>
      <dgm:spPr/>
    </dgm:pt>
    <dgm:pt modelId="{C61A7A39-200E-0246-8976-3B1D807600E6}" type="pres">
      <dgm:prSet presAssocID="{8FCCACD5-D4A1-4EC2-AD25-CF868164AE2C}" presName="tx1" presStyleLbl="revTx" presStyleIdx="7" presStyleCnt="9"/>
      <dgm:spPr/>
    </dgm:pt>
    <dgm:pt modelId="{13D7D758-0E1D-0A47-AE04-096792A9BD07}" type="pres">
      <dgm:prSet presAssocID="{8FCCACD5-D4A1-4EC2-AD25-CF868164AE2C}" presName="vert1" presStyleCnt="0"/>
      <dgm:spPr/>
    </dgm:pt>
    <dgm:pt modelId="{EC3384A9-490D-EA4E-9EF2-579A72859EAB}" type="pres">
      <dgm:prSet presAssocID="{F8CC4E02-0229-46D2-B7B4-67C0382F7128}" presName="thickLine" presStyleLbl="alignNode1" presStyleIdx="8" presStyleCnt="9"/>
      <dgm:spPr/>
    </dgm:pt>
    <dgm:pt modelId="{931EFD2B-FE12-EC4D-AB47-57635666BBD0}" type="pres">
      <dgm:prSet presAssocID="{F8CC4E02-0229-46D2-B7B4-67C0382F7128}" presName="horz1" presStyleCnt="0"/>
      <dgm:spPr/>
    </dgm:pt>
    <dgm:pt modelId="{83A8AB74-C2FB-424B-9687-3A76665D9C78}" type="pres">
      <dgm:prSet presAssocID="{F8CC4E02-0229-46D2-B7B4-67C0382F7128}" presName="tx1" presStyleLbl="revTx" presStyleIdx="8" presStyleCnt="9"/>
      <dgm:spPr/>
    </dgm:pt>
    <dgm:pt modelId="{2E79C6C9-ED02-0C44-896C-59969CFD6465}" type="pres">
      <dgm:prSet presAssocID="{F8CC4E02-0229-46D2-B7B4-67C0382F7128}" presName="vert1" presStyleCnt="0"/>
      <dgm:spPr/>
    </dgm:pt>
  </dgm:ptLst>
  <dgm:cxnLst>
    <dgm:cxn modelId="{2BB4FD28-9704-4043-BE85-FC621CE01FDE}" type="presOf" srcId="{00D5A9B5-74D0-4375-9AF3-4C93388308AB}" destId="{87D376B9-2CCF-A944-9EAA-2DD658B02F4F}" srcOrd="0" destOrd="0" presId="urn:microsoft.com/office/officeart/2008/layout/LinedList"/>
    <dgm:cxn modelId="{2D8FD141-ED6A-4447-9022-88EB5CAB5A66}" srcId="{5E841830-9EFE-4CF5-91F6-844568912128}" destId="{00A72969-C846-40BB-BDEF-699F759C925E}" srcOrd="3" destOrd="0" parTransId="{D877950F-8541-4E0E-9EFD-09A51F1A3C07}" sibTransId="{BAF22389-71CF-477F-83B0-E9CF8E0FC1DD}"/>
    <dgm:cxn modelId="{B6663651-5652-4497-87B0-27CB112394A8}" srcId="{5E841830-9EFE-4CF5-91F6-844568912128}" destId="{00D5A9B5-74D0-4375-9AF3-4C93388308AB}" srcOrd="6" destOrd="0" parTransId="{5FA735EB-C86E-48F2-914B-F3BE4646161F}" sibTransId="{A88CBC64-4324-4C67-8C45-FDE78088385F}"/>
    <dgm:cxn modelId="{044E936A-8E83-3845-9B34-E3992F73A923}" type="presOf" srcId="{F8CC4E02-0229-46D2-B7B4-67C0382F7128}" destId="{83A8AB74-C2FB-424B-9687-3A76665D9C78}" srcOrd="0" destOrd="0" presId="urn:microsoft.com/office/officeart/2008/layout/LinedList"/>
    <dgm:cxn modelId="{C4F17D6C-5910-4415-9C93-5C815371044E}" srcId="{5E841830-9EFE-4CF5-91F6-844568912128}" destId="{1C546E3A-E762-4991-98C1-E8ECBAC15D42}" srcOrd="4" destOrd="0" parTransId="{75B39836-1CE0-45E7-BE6D-6FD06B80C88A}" sibTransId="{D72CD2FC-2E41-46CF-9115-93EF235CB971}"/>
    <dgm:cxn modelId="{D86D9F6F-6019-47F5-A2D9-65D139606A9E}" srcId="{5E841830-9EFE-4CF5-91F6-844568912128}" destId="{F6FCBC90-1BFA-490A-B9E3-DB21706A9191}" srcOrd="2" destOrd="0" parTransId="{B0AFF5C4-A375-4B03-87F1-22EC8D42C69C}" sibTransId="{7FA67742-7958-4856-94F2-7C94BB289843}"/>
    <dgm:cxn modelId="{0D80BE70-49E9-495D-B0C5-45A6C8F3418B}" srcId="{5E841830-9EFE-4CF5-91F6-844568912128}" destId="{A16EA8F3-B9AF-44C1-8665-AAE364CED112}" srcOrd="0" destOrd="0" parTransId="{634B898A-5205-4909-A4C1-2130FEF9D210}" sibTransId="{648CD048-B80E-41EE-95F7-7ABA10DB659A}"/>
    <dgm:cxn modelId="{3E194E7F-5B82-054D-839A-F61559BE44E9}" type="presOf" srcId="{00A72969-C846-40BB-BDEF-699F759C925E}" destId="{1E585C3A-A646-9F45-8F19-44A1439F1BF9}" srcOrd="0" destOrd="0" presId="urn:microsoft.com/office/officeart/2008/layout/LinedList"/>
    <dgm:cxn modelId="{E971B493-CB08-473E-B6E0-5C5434BC98E3}" srcId="{5E841830-9EFE-4CF5-91F6-844568912128}" destId="{8FCCACD5-D4A1-4EC2-AD25-CF868164AE2C}" srcOrd="7" destOrd="0" parTransId="{BE41CCCB-65FC-4188-9BE6-9D4F11D121E5}" sibTransId="{8F828375-9914-4017-96ED-700A4499A5F2}"/>
    <dgm:cxn modelId="{9EC0E6A0-396A-400F-85BA-2524CC4916BA}" srcId="{5E841830-9EFE-4CF5-91F6-844568912128}" destId="{F2315C73-083A-420C-BB32-7D79E8BBA68A}" srcOrd="1" destOrd="0" parTransId="{EB991A3B-5F90-4A31-97C8-1EB38EE42FA6}" sibTransId="{AF980E3F-6A98-45A7-9154-7082516F43EF}"/>
    <dgm:cxn modelId="{711EC1A2-691A-3445-B2D6-98C95F149804}" type="presOf" srcId="{DBC0EF0C-E8C9-4690-A811-983308D7944E}" destId="{667CA820-FF65-424E-9470-A6CB597F2231}" srcOrd="0" destOrd="0" presId="urn:microsoft.com/office/officeart/2008/layout/LinedList"/>
    <dgm:cxn modelId="{4D1489A6-B6DE-446D-B582-3DD4BDF73DFE}" srcId="{5E841830-9EFE-4CF5-91F6-844568912128}" destId="{DBC0EF0C-E8C9-4690-A811-983308D7944E}" srcOrd="5" destOrd="0" parTransId="{9308A2B4-D061-4548-B92D-8D15B3F52B4B}" sibTransId="{237DB9FD-3EE7-404C-A28F-4EDED3A3786C}"/>
    <dgm:cxn modelId="{700E9CA7-54DA-EC46-A475-481799AD95D5}" type="presOf" srcId="{A16EA8F3-B9AF-44C1-8665-AAE364CED112}" destId="{E536E9DE-FEC1-E349-920D-289F2F7DCA60}" srcOrd="0" destOrd="0" presId="urn:microsoft.com/office/officeart/2008/layout/LinedList"/>
    <dgm:cxn modelId="{EBBC48A9-EC8C-2F44-AC90-23C66FA8A400}" type="presOf" srcId="{5E841830-9EFE-4CF5-91F6-844568912128}" destId="{8299C800-74A7-8F41-B501-582DD32E8CA5}" srcOrd="0" destOrd="0" presId="urn:microsoft.com/office/officeart/2008/layout/LinedList"/>
    <dgm:cxn modelId="{74420BAC-3CC0-9740-AAD1-D3FC5E4009AC}" type="presOf" srcId="{F6FCBC90-1BFA-490A-B9E3-DB21706A9191}" destId="{96CCA560-EA66-4847-AC01-CD3CBAABED30}" srcOrd="0" destOrd="0" presId="urn:microsoft.com/office/officeart/2008/layout/LinedList"/>
    <dgm:cxn modelId="{CEF351AE-ABFD-7341-949E-5E8165E4F28F}" type="presOf" srcId="{8FCCACD5-D4A1-4EC2-AD25-CF868164AE2C}" destId="{C61A7A39-200E-0246-8976-3B1D807600E6}" srcOrd="0" destOrd="0" presId="urn:microsoft.com/office/officeart/2008/layout/LinedList"/>
    <dgm:cxn modelId="{F9278FD3-713B-4FF3-BCFB-1B534E241C7E}" srcId="{5E841830-9EFE-4CF5-91F6-844568912128}" destId="{F8CC4E02-0229-46D2-B7B4-67C0382F7128}" srcOrd="8" destOrd="0" parTransId="{223EA0F8-A560-45D5-9F9F-6B1CC905EA5F}" sibTransId="{B3EBE57C-549B-417B-A8D0-293E89FAF3E3}"/>
    <dgm:cxn modelId="{2B4777E4-9CE9-E04E-9E43-34E4D7EAE3B5}" type="presOf" srcId="{1C546E3A-E762-4991-98C1-E8ECBAC15D42}" destId="{8B5D3B3A-6DEE-F142-85AE-961D46D96098}" srcOrd="0" destOrd="0" presId="urn:microsoft.com/office/officeart/2008/layout/LinedList"/>
    <dgm:cxn modelId="{0E9902EF-A187-A849-9E15-635D969DB2DA}" type="presOf" srcId="{F2315C73-083A-420C-BB32-7D79E8BBA68A}" destId="{A29CAB62-B3AB-724F-A09D-2A65EE660C81}" srcOrd="0" destOrd="0" presId="urn:microsoft.com/office/officeart/2008/layout/LinedList"/>
    <dgm:cxn modelId="{725F884A-C807-A749-8A36-8FAC1E0693CF}" type="presParOf" srcId="{8299C800-74A7-8F41-B501-582DD32E8CA5}" destId="{39F7CCD2-7D95-4443-BFE1-397CD0A24AD4}" srcOrd="0" destOrd="0" presId="urn:microsoft.com/office/officeart/2008/layout/LinedList"/>
    <dgm:cxn modelId="{55A13C45-69FC-034F-9F65-3DDF601D6A6D}" type="presParOf" srcId="{8299C800-74A7-8F41-B501-582DD32E8CA5}" destId="{6749049E-EEB9-5041-9378-8C965F161BDB}" srcOrd="1" destOrd="0" presId="urn:microsoft.com/office/officeart/2008/layout/LinedList"/>
    <dgm:cxn modelId="{082CAFF8-3D6E-DA4C-95E8-871054004319}" type="presParOf" srcId="{6749049E-EEB9-5041-9378-8C965F161BDB}" destId="{E536E9DE-FEC1-E349-920D-289F2F7DCA60}" srcOrd="0" destOrd="0" presId="urn:microsoft.com/office/officeart/2008/layout/LinedList"/>
    <dgm:cxn modelId="{D37D0981-6317-A946-B9C0-1B35FE92A551}" type="presParOf" srcId="{6749049E-EEB9-5041-9378-8C965F161BDB}" destId="{C7A9234C-29F2-3046-BEE5-159B8EE29917}" srcOrd="1" destOrd="0" presId="urn:microsoft.com/office/officeart/2008/layout/LinedList"/>
    <dgm:cxn modelId="{EADC1745-6D9C-1D45-876B-EF3E00EC695F}" type="presParOf" srcId="{8299C800-74A7-8F41-B501-582DD32E8CA5}" destId="{6C46C842-34B3-F94B-9DF1-5A265E8EBE6C}" srcOrd="2" destOrd="0" presId="urn:microsoft.com/office/officeart/2008/layout/LinedList"/>
    <dgm:cxn modelId="{A317C699-D42C-F545-A173-56567FFF3FF6}" type="presParOf" srcId="{8299C800-74A7-8F41-B501-582DD32E8CA5}" destId="{19088CCB-1031-274F-8D97-5378F969DE7D}" srcOrd="3" destOrd="0" presId="urn:microsoft.com/office/officeart/2008/layout/LinedList"/>
    <dgm:cxn modelId="{4AC309B9-F441-B547-8087-EAE1539FA43F}" type="presParOf" srcId="{19088CCB-1031-274F-8D97-5378F969DE7D}" destId="{A29CAB62-B3AB-724F-A09D-2A65EE660C81}" srcOrd="0" destOrd="0" presId="urn:microsoft.com/office/officeart/2008/layout/LinedList"/>
    <dgm:cxn modelId="{37CBD795-FE3B-684E-BE8C-18905732BA7C}" type="presParOf" srcId="{19088CCB-1031-274F-8D97-5378F969DE7D}" destId="{5055F3DC-9D55-0245-B045-C254A4453B54}" srcOrd="1" destOrd="0" presId="urn:microsoft.com/office/officeart/2008/layout/LinedList"/>
    <dgm:cxn modelId="{98629672-88EF-4B4E-A4B7-CAB485AEC86D}" type="presParOf" srcId="{8299C800-74A7-8F41-B501-582DD32E8CA5}" destId="{47DE279F-42A2-1E44-B79E-78E3D13A0575}" srcOrd="4" destOrd="0" presId="urn:microsoft.com/office/officeart/2008/layout/LinedList"/>
    <dgm:cxn modelId="{F4530976-E6AB-7848-B328-F355476C76DF}" type="presParOf" srcId="{8299C800-74A7-8F41-B501-582DD32E8CA5}" destId="{9A2D4668-5C4F-C944-B6B1-33927239C5C9}" srcOrd="5" destOrd="0" presId="urn:microsoft.com/office/officeart/2008/layout/LinedList"/>
    <dgm:cxn modelId="{B45F9015-CB41-3D45-B4EE-9DB6F1AC2C00}" type="presParOf" srcId="{9A2D4668-5C4F-C944-B6B1-33927239C5C9}" destId="{96CCA560-EA66-4847-AC01-CD3CBAABED30}" srcOrd="0" destOrd="0" presId="urn:microsoft.com/office/officeart/2008/layout/LinedList"/>
    <dgm:cxn modelId="{170197F0-8A20-C14F-9ACB-CAD64771B2C6}" type="presParOf" srcId="{9A2D4668-5C4F-C944-B6B1-33927239C5C9}" destId="{10304614-0AFA-4648-98A6-ABFCC20C61BE}" srcOrd="1" destOrd="0" presId="urn:microsoft.com/office/officeart/2008/layout/LinedList"/>
    <dgm:cxn modelId="{AA77EAA7-DE7D-9B43-A325-F7A9A70DC589}" type="presParOf" srcId="{8299C800-74A7-8F41-B501-582DD32E8CA5}" destId="{37E942F6-7BAF-1C4A-9D2F-53FA17989802}" srcOrd="6" destOrd="0" presId="urn:microsoft.com/office/officeart/2008/layout/LinedList"/>
    <dgm:cxn modelId="{F04DF0CE-A14D-694B-8E3F-E722DD8E8F22}" type="presParOf" srcId="{8299C800-74A7-8F41-B501-582DD32E8CA5}" destId="{EA3D3622-FB4C-5040-BE41-7E5A023C862A}" srcOrd="7" destOrd="0" presId="urn:microsoft.com/office/officeart/2008/layout/LinedList"/>
    <dgm:cxn modelId="{52E3F7C7-CCC0-A246-80F6-75B4AC49FDEA}" type="presParOf" srcId="{EA3D3622-FB4C-5040-BE41-7E5A023C862A}" destId="{1E585C3A-A646-9F45-8F19-44A1439F1BF9}" srcOrd="0" destOrd="0" presId="urn:microsoft.com/office/officeart/2008/layout/LinedList"/>
    <dgm:cxn modelId="{FD0AC08C-8CE1-244A-8FAF-30614B6F8B6C}" type="presParOf" srcId="{EA3D3622-FB4C-5040-BE41-7E5A023C862A}" destId="{20021601-EF9F-204F-BFCB-58ED00C74357}" srcOrd="1" destOrd="0" presId="urn:microsoft.com/office/officeart/2008/layout/LinedList"/>
    <dgm:cxn modelId="{5BF5F45E-F711-7B41-AE11-324F8EABAA1B}" type="presParOf" srcId="{8299C800-74A7-8F41-B501-582DD32E8CA5}" destId="{89DDE1A9-4313-B64A-A684-E564E9E41D22}" srcOrd="8" destOrd="0" presId="urn:microsoft.com/office/officeart/2008/layout/LinedList"/>
    <dgm:cxn modelId="{28C79836-8049-9544-9AA5-4F78E1B7B1A5}" type="presParOf" srcId="{8299C800-74A7-8F41-B501-582DD32E8CA5}" destId="{14A58C90-1CE0-0445-BDAD-1B96FB791841}" srcOrd="9" destOrd="0" presId="urn:microsoft.com/office/officeart/2008/layout/LinedList"/>
    <dgm:cxn modelId="{B198F266-69FE-2F40-9C71-D5774F5DF480}" type="presParOf" srcId="{14A58C90-1CE0-0445-BDAD-1B96FB791841}" destId="{8B5D3B3A-6DEE-F142-85AE-961D46D96098}" srcOrd="0" destOrd="0" presId="urn:microsoft.com/office/officeart/2008/layout/LinedList"/>
    <dgm:cxn modelId="{FF8CF643-2C4E-214F-AB2E-E315303FAFC4}" type="presParOf" srcId="{14A58C90-1CE0-0445-BDAD-1B96FB791841}" destId="{FF631B8F-E93F-B74E-B5EC-ED23671B42D8}" srcOrd="1" destOrd="0" presId="urn:microsoft.com/office/officeart/2008/layout/LinedList"/>
    <dgm:cxn modelId="{8DD3D722-BE6C-6C4D-BEBA-1C19DCE87761}" type="presParOf" srcId="{8299C800-74A7-8F41-B501-582DD32E8CA5}" destId="{8F010A33-2590-394D-BC42-F64D288A88A9}" srcOrd="10" destOrd="0" presId="urn:microsoft.com/office/officeart/2008/layout/LinedList"/>
    <dgm:cxn modelId="{FE5B9A86-1274-164F-9DBB-4F7395AE8B46}" type="presParOf" srcId="{8299C800-74A7-8F41-B501-582DD32E8CA5}" destId="{7B02C8B9-CF1B-6440-BE5D-D60955E239F9}" srcOrd="11" destOrd="0" presId="urn:microsoft.com/office/officeart/2008/layout/LinedList"/>
    <dgm:cxn modelId="{3C9FA3B9-2387-6948-ABDB-A288857CF02E}" type="presParOf" srcId="{7B02C8B9-CF1B-6440-BE5D-D60955E239F9}" destId="{667CA820-FF65-424E-9470-A6CB597F2231}" srcOrd="0" destOrd="0" presId="urn:microsoft.com/office/officeart/2008/layout/LinedList"/>
    <dgm:cxn modelId="{81DEEE65-2BDF-5D40-8F50-E8DD69405A3D}" type="presParOf" srcId="{7B02C8B9-CF1B-6440-BE5D-D60955E239F9}" destId="{E88FFF50-2CB4-B74D-9C8D-3D2738747FAC}" srcOrd="1" destOrd="0" presId="urn:microsoft.com/office/officeart/2008/layout/LinedList"/>
    <dgm:cxn modelId="{24993171-62E9-0F41-B23B-5172CE54CC31}" type="presParOf" srcId="{8299C800-74A7-8F41-B501-582DD32E8CA5}" destId="{3F1EA7E5-68DA-314A-9791-0AF00FAFE978}" srcOrd="12" destOrd="0" presId="urn:microsoft.com/office/officeart/2008/layout/LinedList"/>
    <dgm:cxn modelId="{C9386625-2DC9-7146-A41C-78A9BD8DD37D}" type="presParOf" srcId="{8299C800-74A7-8F41-B501-582DD32E8CA5}" destId="{E0AA1CF8-B6E8-754B-92CA-00A42D85CB97}" srcOrd="13" destOrd="0" presId="urn:microsoft.com/office/officeart/2008/layout/LinedList"/>
    <dgm:cxn modelId="{1AB81CC7-056E-1645-BD7B-C5E7A7446DB3}" type="presParOf" srcId="{E0AA1CF8-B6E8-754B-92CA-00A42D85CB97}" destId="{87D376B9-2CCF-A944-9EAA-2DD658B02F4F}" srcOrd="0" destOrd="0" presId="urn:microsoft.com/office/officeart/2008/layout/LinedList"/>
    <dgm:cxn modelId="{23C1CCF4-A9E1-3D4A-BB5E-693E44BCC95F}" type="presParOf" srcId="{E0AA1CF8-B6E8-754B-92CA-00A42D85CB97}" destId="{377FAAD5-CDBD-EB43-A993-D4EC72256D46}" srcOrd="1" destOrd="0" presId="urn:microsoft.com/office/officeart/2008/layout/LinedList"/>
    <dgm:cxn modelId="{587F1AC9-75C1-C94D-A65F-A40D98F8A1F1}" type="presParOf" srcId="{8299C800-74A7-8F41-B501-582DD32E8CA5}" destId="{C20C3DB7-3827-554A-B931-2484A404C311}" srcOrd="14" destOrd="0" presId="urn:microsoft.com/office/officeart/2008/layout/LinedList"/>
    <dgm:cxn modelId="{685B2D9F-16E3-FE48-ABAF-FBBE144098A9}" type="presParOf" srcId="{8299C800-74A7-8F41-B501-582DD32E8CA5}" destId="{844D4C19-8015-7C4B-A199-55552F5F4E3C}" srcOrd="15" destOrd="0" presId="urn:microsoft.com/office/officeart/2008/layout/LinedList"/>
    <dgm:cxn modelId="{E06BDCC5-9F61-ED46-8D24-BC913C6B2463}" type="presParOf" srcId="{844D4C19-8015-7C4B-A199-55552F5F4E3C}" destId="{C61A7A39-200E-0246-8976-3B1D807600E6}" srcOrd="0" destOrd="0" presId="urn:microsoft.com/office/officeart/2008/layout/LinedList"/>
    <dgm:cxn modelId="{8AA987C6-690C-1341-946E-0AC5A4F30D53}" type="presParOf" srcId="{844D4C19-8015-7C4B-A199-55552F5F4E3C}" destId="{13D7D758-0E1D-0A47-AE04-096792A9BD07}" srcOrd="1" destOrd="0" presId="urn:microsoft.com/office/officeart/2008/layout/LinedList"/>
    <dgm:cxn modelId="{65E4C42F-7490-1B40-B227-B9C3B91BB235}" type="presParOf" srcId="{8299C800-74A7-8F41-B501-582DD32E8CA5}" destId="{EC3384A9-490D-EA4E-9EF2-579A72859EAB}" srcOrd="16" destOrd="0" presId="urn:microsoft.com/office/officeart/2008/layout/LinedList"/>
    <dgm:cxn modelId="{B0122D0A-0B5A-DD42-B3DD-1DDCD7441EAE}" type="presParOf" srcId="{8299C800-74A7-8F41-B501-582DD32E8CA5}" destId="{931EFD2B-FE12-EC4D-AB47-57635666BBD0}" srcOrd="17" destOrd="0" presId="urn:microsoft.com/office/officeart/2008/layout/LinedList"/>
    <dgm:cxn modelId="{8C13A713-BD9A-4E4A-AE81-AAE7F55FD033}" type="presParOf" srcId="{931EFD2B-FE12-EC4D-AB47-57635666BBD0}" destId="{83A8AB74-C2FB-424B-9687-3A76665D9C78}" srcOrd="0" destOrd="0" presId="urn:microsoft.com/office/officeart/2008/layout/LinedList"/>
    <dgm:cxn modelId="{816C3D10-4688-8F4F-BC9F-C4D4901236C9}" type="presParOf" srcId="{931EFD2B-FE12-EC4D-AB47-57635666BBD0}" destId="{2E79C6C9-ED02-0C44-896C-59969CFD6465}" srcOrd="1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0509C-D41F-4BF2-B6EB-F17255F83F4A}">
      <dsp:nvSpPr>
        <dsp:cNvPr id="0" name=""/>
        <dsp:cNvSpPr/>
      </dsp:nvSpPr>
      <dsp:spPr>
        <a:xfrm>
          <a:off x="121958" y="576861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E4116-88C9-4857-8BF9-7548D1C54BF0}">
      <dsp:nvSpPr>
        <dsp:cNvPr id="0" name=""/>
        <dsp:cNvSpPr/>
      </dsp:nvSpPr>
      <dsp:spPr>
        <a:xfrm>
          <a:off x="297425" y="752328"/>
          <a:ext cx="484622" cy="4846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90E01-8482-42F7-B5AB-54A0B834B35C}">
      <dsp:nvSpPr>
        <dsp:cNvPr id="0" name=""/>
        <dsp:cNvSpPr/>
      </dsp:nvSpPr>
      <dsp:spPr>
        <a:xfrm>
          <a:off x="1136561" y="576861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How is it used in supervision ? </a:t>
          </a:r>
        </a:p>
      </dsp:txBody>
      <dsp:txXfrm>
        <a:off x="1136561" y="576861"/>
        <a:ext cx="1969524" cy="835555"/>
      </dsp:txXfrm>
    </dsp:sp>
    <dsp:sp modelId="{62727404-F9F5-415C-8915-9B857560794F}">
      <dsp:nvSpPr>
        <dsp:cNvPr id="0" name=""/>
        <dsp:cNvSpPr/>
      </dsp:nvSpPr>
      <dsp:spPr>
        <a:xfrm>
          <a:off x="3449260" y="576861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8D5D1-5CA0-493B-901F-7ED4D49BEDFC}">
      <dsp:nvSpPr>
        <dsp:cNvPr id="0" name=""/>
        <dsp:cNvSpPr/>
      </dsp:nvSpPr>
      <dsp:spPr>
        <a:xfrm>
          <a:off x="3624727" y="752328"/>
          <a:ext cx="484622" cy="4846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826CDA-62A9-4769-A3DE-FCC39BBE6B87}">
      <dsp:nvSpPr>
        <dsp:cNvPr id="0" name=""/>
        <dsp:cNvSpPr/>
      </dsp:nvSpPr>
      <dsp:spPr>
        <a:xfrm>
          <a:off x="4463864" y="576861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Is RTMO used routinely as part of review</a:t>
          </a:r>
        </a:p>
      </dsp:txBody>
      <dsp:txXfrm>
        <a:off x="4463864" y="576861"/>
        <a:ext cx="1969524" cy="835555"/>
      </dsp:txXfrm>
    </dsp:sp>
    <dsp:sp modelId="{213A4D2C-250C-4ECF-84F6-33582228C04F}">
      <dsp:nvSpPr>
        <dsp:cNvPr id="0" name=""/>
        <dsp:cNvSpPr/>
      </dsp:nvSpPr>
      <dsp:spPr>
        <a:xfrm>
          <a:off x="121958" y="2355245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3C4ACC-4E74-4F48-AE23-085742015BCC}">
      <dsp:nvSpPr>
        <dsp:cNvPr id="0" name=""/>
        <dsp:cNvSpPr/>
      </dsp:nvSpPr>
      <dsp:spPr>
        <a:xfrm>
          <a:off x="297425" y="2530712"/>
          <a:ext cx="484622" cy="4846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B2321-CBA6-45C7-A47B-5A4CAFAD43BC}">
      <dsp:nvSpPr>
        <dsp:cNvPr id="0" name=""/>
        <dsp:cNvSpPr/>
      </dsp:nvSpPr>
      <dsp:spPr>
        <a:xfrm>
          <a:off x="1136561" y="2355245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Working with the leads to embed review of RTMO</a:t>
          </a:r>
        </a:p>
      </dsp:txBody>
      <dsp:txXfrm>
        <a:off x="1136561" y="2355245"/>
        <a:ext cx="1969524" cy="835555"/>
      </dsp:txXfrm>
    </dsp:sp>
    <dsp:sp modelId="{F9DDF3DC-9B63-4663-A8FE-D30220EC3747}">
      <dsp:nvSpPr>
        <dsp:cNvPr id="0" name=""/>
        <dsp:cNvSpPr/>
      </dsp:nvSpPr>
      <dsp:spPr>
        <a:xfrm>
          <a:off x="3449260" y="2355245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14098-73A4-4170-9F1A-A8C989EFE502}">
      <dsp:nvSpPr>
        <dsp:cNvPr id="0" name=""/>
        <dsp:cNvSpPr/>
      </dsp:nvSpPr>
      <dsp:spPr>
        <a:xfrm>
          <a:off x="3624727" y="2530712"/>
          <a:ext cx="484622" cy="48462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1E9D3-E0DA-46C1-97DE-314C75D1F8CB}">
      <dsp:nvSpPr>
        <dsp:cNvPr id="0" name=""/>
        <dsp:cNvSpPr/>
      </dsp:nvSpPr>
      <dsp:spPr>
        <a:xfrm>
          <a:off x="4463864" y="2355245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Scoping processes ( TS/caseload recduction)</a:t>
          </a:r>
        </a:p>
      </dsp:txBody>
      <dsp:txXfrm>
        <a:off x="4463864" y="2355245"/>
        <a:ext cx="1969524" cy="835555"/>
      </dsp:txXfrm>
    </dsp:sp>
    <dsp:sp modelId="{E3A034BD-B730-4AAB-B858-DB49DCC0E7BD}">
      <dsp:nvSpPr>
        <dsp:cNvPr id="0" name=""/>
        <dsp:cNvSpPr/>
      </dsp:nvSpPr>
      <dsp:spPr>
        <a:xfrm>
          <a:off x="121958" y="4133629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6B934-D4BD-47D9-9BD0-A828165B2C24}">
      <dsp:nvSpPr>
        <dsp:cNvPr id="0" name=""/>
        <dsp:cNvSpPr/>
      </dsp:nvSpPr>
      <dsp:spPr>
        <a:xfrm>
          <a:off x="297425" y="4309096"/>
          <a:ext cx="484622" cy="48462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26215-7FEE-4C28-868B-34DBE0EDA45A}">
      <dsp:nvSpPr>
        <dsp:cNvPr id="0" name=""/>
        <dsp:cNvSpPr/>
      </dsp:nvSpPr>
      <dsp:spPr>
        <a:xfrm>
          <a:off x="1136561" y="4133629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Identify designated staff with responsibility for identification</a:t>
          </a:r>
        </a:p>
      </dsp:txBody>
      <dsp:txXfrm>
        <a:off x="1136561" y="4133629"/>
        <a:ext cx="1969524" cy="835555"/>
      </dsp:txXfrm>
    </dsp:sp>
    <dsp:sp modelId="{0CDD0F9F-2A94-49DA-8CE4-B94A0B4BA4E8}">
      <dsp:nvSpPr>
        <dsp:cNvPr id="0" name=""/>
        <dsp:cNvSpPr/>
      </dsp:nvSpPr>
      <dsp:spPr>
        <a:xfrm>
          <a:off x="3449260" y="4133629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4F3BFA-1028-4A4A-BE29-FF9AF92366F6}">
      <dsp:nvSpPr>
        <dsp:cNvPr id="0" name=""/>
        <dsp:cNvSpPr/>
      </dsp:nvSpPr>
      <dsp:spPr>
        <a:xfrm>
          <a:off x="3624727" y="4309096"/>
          <a:ext cx="484622" cy="48462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9F6966-4DFD-41B1-9184-26A640F66DC8}">
      <dsp:nvSpPr>
        <dsp:cNvPr id="0" name=""/>
        <dsp:cNvSpPr/>
      </dsp:nvSpPr>
      <dsp:spPr>
        <a:xfrm>
          <a:off x="4463864" y="4133629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Working with a manager or a designated lead on a regular basis to coach and support</a:t>
          </a:r>
        </a:p>
      </dsp:txBody>
      <dsp:txXfrm>
        <a:off x="4463864" y="4133629"/>
        <a:ext cx="1969524" cy="83555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04502-8465-6349-993B-5742A55928A1}">
      <dsp:nvSpPr>
        <dsp:cNvPr id="0" name=""/>
        <dsp:cNvSpPr/>
      </dsp:nvSpPr>
      <dsp:spPr>
        <a:xfrm>
          <a:off x="3040792" y="871221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913451"/>
        <a:ext cx="34897" cy="6979"/>
      </dsp:txXfrm>
    </dsp:sp>
    <dsp:sp modelId="{3BF9C4B6-85B7-264F-8E21-D43FBCF73540}">
      <dsp:nvSpPr>
        <dsp:cNvPr id="0" name=""/>
        <dsp:cNvSpPr/>
      </dsp:nvSpPr>
      <dsp:spPr>
        <a:xfrm>
          <a:off x="8061" y="6582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 dirty="0"/>
            <a:t>Look at RTMO page</a:t>
          </a:r>
        </a:p>
      </dsp:txBody>
      <dsp:txXfrm>
        <a:off x="8061" y="6582"/>
        <a:ext cx="3034531" cy="1820718"/>
      </dsp:txXfrm>
    </dsp:sp>
    <dsp:sp modelId="{DB183A95-9D37-E641-BB38-F962511169AF}">
      <dsp:nvSpPr>
        <dsp:cNvPr id="0" name=""/>
        <dsp:cNvSpPr/>
      </dsp:nvSpPr>
      <dsp:spPr>
        <a:xfrm>
          <a:off x="6773265" y="871221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913451"/>
        <a:ext cx="34897" cy="6979"/>
      </dsp:txXfrm>
    </dsp:sp>
    <dsp:sp modelId="{0DF1DFEC-7A6F-374A-847B-141E9737B54E}">
      <dsp:nvSpPr>
        <dsp:cNvPr id="0" name=""/>
        <dsp:cNvSpPr/>
      </dsp:nvSpPr>
      <dsp:spPr>
        <a:xfrm>
          <a:off x="3740534" y="6582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Sort alphabetically</a:t>
          </a:r>
        </a:p>
      </dsp:txBody>
      <dsp:txXfrm>
        <a:off x="3740534" y="6582"/>
        <a:ext cx="3034531" cy="1820718"/>
      </dsp:txXfrm>
    </dsp:sp>
    <dsp:sp modelId="{41EF835C-E7B4-2347-80D3-6DE88B4B1133}">
      <dsp:nvSpPr>
        <dsp:cNvPr id="0" name=""/>
        <dsp:cNvSpPr/>
      </dsp:nvSpPr>
      <dsp:spPr>
        <a:xfrm>
          <a:off x="1525326" y="1825500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0362" y="2155682"/>
        <a:ext cx="374875" cy="6979"/>
      </dsp:txXfrm>
    </dsp:sp>
    <dsp:sp modelId="{22D39B0D-D26C-924E-AB61-54D6A8212CF1}">
      <dsp:nvSpPr>
        <dsp:cNvPr id="0" name=""/>
        <dsp:cNvSpPr/>
      </dsp:nvSpPr>
      <dsp:spPr>
        <a:xfrm>
          <a:off x="7473007" y="6582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Apply not seen for 20 weeks filter </a:t>
          </a:r>
        </a:p>
      </dsp:txBody>
      <dsp:txXfrm>
        <a:off x="7473007" y="6582"/>
        <a:ext cx="3034531" cy="1820718"/>
      </dsp:txXfrm>
    </dsp:sp>
    <dsp:sp modelId="{352C5AD6-7DC7-DF45-B55D-407443142ABC}">
      <dsp:nvSpPr>
        <dsp:cNvPr id="0" name=""/>
        <dsp:cNvSpPr/>
      </dsp:nvSpPr>
      <dsp:spPr>
        <a:xfrm>
          <a:off x="3040792" y="3389882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3432112"/>
        <a:ext cx="34897" cy="6979"/>
      </dsp:txXfrm>
    </dsp:sp>
    <dsp:sp modelId="{000D7762-1701-1746-9CC9-5E9EB034111D}">
      <dsp:nvSpPr>
        <dsp:cNvPr id="0" name=""/>
        <dsp:cNvSpPr/>
      </dsp:nvSpPr>
      <dsp:spPr>
        <a:xfrm>
          <a:off x="8061" y="2525243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OR</a:t>
          </a:r>
        </a:p>
      </dsp:txBody>
      <dsp:txXfrm>
        <a:off x="8061" y="2525243"/>
        <a:ext cx="3034531" cy="1820718"/>
      </dsp:txXfrm>
    </dsp:sp>
    <dsp:sp modelId="{D3C256B4-B459-014E-87C6-69189DEC564B}">
      <dsp:nvSpPr>
        <dsp:cNvPr id="0" name=""/>
        <dsp:cNvSpPr/>
      </dsp:nvSpPr>
      <dsp:spPr>
        <a:xfrm>
          <a:off x="6773265" y="3389882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3432112"/>
        <a:ext cx="34897" cy="6979"/>
      </dsp:txXfrm>
    </dsp:sp>
    <dsp:sp modelId="{7B3C3E9D-70EE-874E-B1E3-87BD4F9EADC0}">
      <dsp:nvSpPr>
        <dsp:cNvPr id="0" name=""/>
        <dsp:cNvSpPr/>
      </dsp:nvSpPr>
      <dsp:spPr>
        <a:xfrm>
          <a:off x="3740534" y="2525243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Apply sort by contact frequency and identify legacy cases </a:t>
          </a:r>
        </a:p>
      </dsp:txBody>
      <dsp:txXfrm>
        <a:off x="3740534" y="2525243"/>
        <a:ext cx="3034531" cy="1820718"/>
      </dsp:txXfrm>
    </dsp:sp>
    <dsp:sp modelId="{DD030036-4105-814C-AF78-ECEFA4452991}">
      <dsp:nvSpPr>
        <dsp:cNvPr id="0" name=""/>
        <dsp:cNvSpPr/>
      </dsp:nvSpPr>
      <dsp:spPr>
        <a:xfrm>
          <a:off x="7473007" y="2525243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600" kern="1200"/>
            <a:t>Delegate actions </a:t>
          </a:r>
        </a:p>
      </dsp:txBody>
      <dsp:txXfrm>
        <a:off x="7473007" y="2525243"/>
        <a:ext cx="3034531" cy="1820718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80509C-D41F-4BF2-B6EB-F17255F83F4A}">
      <dsp:nvSpPr>
        <dsp:cNvPr id="0" name=""/>
        <dsp:cNvSpPr/>
      </dsp:nvSpPr>
      <dsp:spPr>
        <a:xfrm>
          <a:off x="121958" y="576861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99E4116-88C9-4857-8BF9-7548D1C54BF0}">
      <dsp:nvSpPr>
        <dsp:cNvPr id="0" name=""/>
        <dsp:cNvSpPr/>
      </dsp:nvSpPr>
      <dsp:spPr>
        <a:xfrm>
          <a:off x="297425" y="752328"/>
          <a:ext cx="484622" cy="484622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3390E01-8482-42F7-B5AB-54A0B834B35C}">
      <dsp:nvSpPr>
        <dsp:cNvPr id="0" name=""/>
        <dsp:cNvSpPr/>
      </dsp:nvSpPr>
      <dsp:spPr>
        <a:xfrm>
          <a:off x="1136561" y="576861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How can it be used in zoning?</a:t>
          </a:r>
        </a:p>
      </dsp:txBody>
      <dsp:txXfrm>
        <a:off x="1136561" y="576861"/>
        <a:ext cx="1969524" cy="835555"/>
      </dsp:txXfrm>
    </dsp:sp>
    <dsp:sp modelId="{62727404-F9F5-415C-8915-9B857560794F}">
      <dsp:nvSpPr>
        <dsp:cNvPr id="0" name=""/>
        <dsp:cNvSpPr/>
      </dsp:nvSpPr>
      <dsp:spPr>
        <a:xfrm>
          <a:off x="3449260" y="576861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588D5D1-5CA0-493B-901F-7ED4D49BEDFC}">
      <dsp:nvSpPr>
        <dsp:cNvPr id="0" name=""/>
        <dsp:cNvSpPr/>
      </dsp:nvSpPr>
      <dsp:spPr>
        <a:xfrm>
          <a:off x="3624727" y="752328"/>
          <a:ext cx="484622" cy="484622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9826CDA-62A9-4769-A3DE-FCC39BBE6B87}">
      <dsp:nvSpPr>
        <dsp:cNvPr id="0" name=""/>
        <dsp:cNvSpPr/>
      </dsp:nvSpPr>
      <dsp:spPr>
        <a:xfrm>
          <a:off x="4463864" y="576861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Is CFES used routinely as part of review</a:t>
          </a:r>
        </a:p>
      </dsp:txBody>
      <dsp:txXfrm>
        <a:off x="4463864" y="576861"/>
        <a:ext cx="1969524" cy="835555"/>
      </dsp:txXfrm>
    </dsp:sp>
    <dsp:sp modelId="{213A4D2C-250C-4ECF-84F6-33582228C04F}">
      <dsp:nvSpPr>
        <dsp:cNvPr id="0" name=""/>
        <dsp:cNvSpPr/>
      </dsp:nvSpPr>
      <dsp:spPr>
        <a:xfrm>
          <a:off x="121958" y="2355245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43C4ACC-4E74-4F48-AE23-085742015BCC}">
      <dsp:nvSpPr>
        <dsp:cNvPr id="0" name=""/>
        <dsp:cNvSpPr/>
      </dsp:nvSpPr>
      <dsp:spPr>
        <a:xfrm>
          <a:off x="297425" y="2530712"/>
          <a:ext cx="484622" cy="484622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A3B2321-CBA6-45C7-A47B-5A4CAFAD43BC}">
      <dsp:nvSpPr>
        <dsp:cNvPr id="0" name=""/>
        <dsp:cNvSpPr/>
      </dsp:nvSpPr>
      <dsp:spPr>
        <a:xfrm>
          <a:off x="1136561" y="2355245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Working with the leads to embed review of CFES</a:t>
          </a:r>
        </a:p>
      </dsp:txBody>
      <dsp:txXfrm>
        <a:off x="1136561" y="2355245"/>
        <a:ext cx="1969524" cy="835555"/>
      </dsp:txXfrm>
    </dsp:sp>
    <dsp:sp modelId="{F9DDF3DC-9B63-4663-A8FE-D30220EC3747}">
      <dsp:nvSpPr>
        <dsp:cNvPr id="0" name=""/>
        <dsp:cNvSpPr/>
      </dsp:nvSpPr>
      <dsp:spPr>
        <a:xfrm>
          <a:off x="3449260" y="2355245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2414098-73A4-4170-9F1A-A8C989EFE502}">
      <dsp:nvSpPr>
        <dsp:cNvPr id="0" name=""/>
        <dsp:cNvSpPr/>
      </dsp:nvSpPr>
      <dsp:spPr>
        <a:xfrm>
          <a:off x="3624727" y="2530712"/>
          <a:ext cx="484622" cy="484622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B91E9D3-E0DA-46C1-97DE-314C75D1F8CB}">
      <dsp:nvSpPr>
        <dsp:cNvPr id="0" name=""/>
        <dsp:cNvSpPr/>
      </dsp:nvSpPr>
      <dsp:spPr>
        <a:xfrm>
          <a:off x="4463864" y="2355245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Scoping processes</a:t>
          </a:r>
        </a:p>
      </dsp:txBody>
      <dsp:txXfrm>
        <a:off x="4463864" y="2355245"/>
        <a:ext cx="1969524" cy="835555"/>
      </dsp:txXfrm>
    </dsp:sp>
    <dsp:sp modelId="{E3A034BD-B730-4AAB-B858-DB49DCC0E7BD}">
      <dsp:nvSpPr>
        <dsp:cNvPr id="0" name=""/>
        <dsp:cNvSpPr/>
      </dsp:nvSpPr>
      <dsp:spPr>
        <a:xfrm>
          <a:off x="121958" y="4133629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06B934-D4BD-47D9-9BD0-A828165B2C24}">
      <dsp:nvSpPr>
        <dsp:cNvPr id="0" name=""/>
        <dsp:cNvSpPr/>
      </dsp:nvSpPr>
      <dsp:spPr>
        <a:xfrm>
          <a:off x="297425" y="4309096"/>
          <a:ext cx="484622" cy="484622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0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A326215-7FEE-4C28-868B-34DBE0EDA45A}">
      <dsp:nvSpPr>
        <dsp:cNvPr id="0" name=""/>
        <dsp:cNvSpPr/>
      </dsp:nvSpPr>
      <dsp:spPr>
        <a:xfrm>
          <a:off x="1136561" y="4133629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Identify designated staff with responsibility for identification</a:t>
          </a:r>
        </a:p>
      </dsp:txBody>
      <dsp:txXfrm>
        <a:off x="1136561" y="4133629"/>
        <a:ext cx="1969524" cy="835555"/>
      </dsp:txXfrm>
    </dsp:sp>
    <dsp:sp modelId="{0CDD0F9F-2A94-49DA-8CE4-B94A0B4BA4E8}">
      <dsp:nvSpPr>
        <dsp:cNvPr id="0" name=""/>
        <dsp:cNvSpPr/>
      </dsp:nvSpPr>
      <dsp:spPr>
        <a:xfrm>
          <a:off x="3449260" y="4133629"/>
          <a:ext cx="835555" cy="835555"/>
        </a:xfrm>
        <a:prstGeom prst="ellipse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4F3BFA-1028-4A4A-BE29-FF9AF92366F6}">
      <dsp:nvSpPr>
        <dsp:cNvPr id="0" name=""/>
        <dsp:cNvSpPr/>
      </dsp:nvSpPr>
      <dsp:spPr>
        <a:xfrm>
          <a:off x="3624727" y="4309096"/>
          <a:ext cx="484622" cy="484622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D9F6966-4DFD-41B1-9184-26A640F66DC8}">
      <dsp:nvSpPr>
        <dsp:cNvPr id="0" name=""/>
        <dsp:cNvSpPr/>
      </dsp:nvSpPr>
      <dsp:spPr>
        <a:xfrm>
          <a:off x="4463864" y="4133629"/>
          <a:ext cx="1969524" cy="83555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5778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/>
            <a:t>Working with a manager or a designated lead on a regular basis to coach and support</a:t>
          </a:r>
        </a:p>
      </dsp:txBody>
      <dsp:txXfrm>
        <a:off x="4463864" y="4133629"/>
        <a:ext cx="1969524" cy="83555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C104502-8465-6349-993B-5742A55928A1}">
      <dsp:nvSpPr>
        <dsp:cNvPr id="0" name=""/>
        <dsp:cNvSpPr/>
      </dsp:nvSpPr>
      <dsp:spPr>
        <a:xfrm>
          <a:off x="3040792" y="871221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913451"/>
        <a:ext cx="34897" cy="6979"/>
      </dsp:txXfrm>
    </dsp:sp>
    <dsp:sp modelId="{3BF9C4B6-85B7-264F-8E21-D43FBCF73540}">
      <dsp:nvSpPr>
        <dsp:cNvPr id="0" name=""/>
        <dsp:cNvSpPr/>
      </dsp:nvSpPr>
      <dsp:spPr>
        <a:xfrm>
          <a:off x="8061" y="6582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Look in CFES and/or CMHT</a:t>
          </a:r>
        </a:p>
      </dsp:txBody>
      <dsp:txXfrm>
        <a:off x="8061" y="6582"/>
        <a:ext cx="3034531" cy="1820718"/>
      </dsp:txXfrm>
    </dsp:sp>
    <dsp:sp modelId="{DB183A95-9D37-E641-BB38-F962511169AF}">
      <dsp:nvSpPr>
        <dsp:cNvPr id="0" name=""/>
        <dsp:cNvSpPr/>
      </dsp:nvSpPr>
      <dsp:spPr>
        <a:xfrm>
          <a:off x="6773265" y="871221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913451"/>
        <a:ext cx="34897" cy="6979"/>
      </dsp:txXfrm>
    </dsp:sp>
    <dsp:sp modelId="{0DF1DFEC-7A6F-374A-847B-141E9737B54E}">
      <dsp:nvSpPr>
        <dsp:cNvPr id="0" name=""/>
        <dsp:cNvSpPr/>
      </dsp:nvSpPr>
      <dsp:spPr>
        <a:xfrm>
          <a:off x="3740534" y="6582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Apply Urgent 7 filter</a:t>
          </a:r>
        </a:p>
      </dsp:txBody>
      <dsp:txXfrm>
        <a:off x="3740534" y="6582"/>
        <a:ext cx="3034531" cy="1820718"/>
      </dsp:txXfrm>
    </dsp:sp>
    <dsp:sp modelId="{41EF835C-E7B4-2347-80D3-6DE88B4B1133}">
      <dsp:nvSpPr>
        <dsp:cNvPr id="0" name=""/>
        <dsp:cNvSpPr/>
      </dsp:nvSpPr>
      <dsp:spPr>
        <a:xfrm>
          <a:off x="1525326" y="1825500"/>
          <a:ext cx="7464946" cy="667342"/>
        </a:xfrm>
        <a:custGeom>
          <a:avLst/>
          <a:gdLst/>
          <a:ahLst/>
          <a:cxnLst/>
          <a:rect l="0" t="0" r="0" b="0"/>
          <a:pathLst>
            <a:path>
              <a:moveTo>
                <a:pt x="7464946" y="0"/>
              </a:moveTo>
              <a:lnTo>
                <a:pt x="7464946" y="350771"/>
              </a:lnTo>
              <a:lnTo>
                <a:pt x="0" y="350771"/>
              </a:lnTo>
              <a:lnTo>
                <a:pt x="0" y="667342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070362" y="2155682"/>
        <a:ext cx="374875" cy="6979"/>
      </dsp:txXfrm>
    </dsp:sp>
    <dsp:sp modelId="{22D39B0D-D26C-924E-AB61-54D6A8212CF1}">
      <dsp:nvSpPr>
        <dsp:cNvPr id="0" name=""/>
        <dsp:cNvSpPr/>
      </dsp:nvSpPr>
      <dsp:spPr>
        <a:xfrm>
          <a:off x="7473007" y="6582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Delegate Actions</a:t>
          </a:r>
        </a:p>
      </dsp:txBody>
      <dsp:txXfrm>
        <a:off x="7473007" y="6582"/>
        <a:ext cx="3034531" cy="1820718"/>
      </dsp:txXfrm>
    </dsp:sp>
    <dsp:sp modelId="{352C5AD6-7DC7-DF45-B55D-407443142ABC}">
      <dsp:nvSpPr>
        <dsp:cNvPr id="0" name=""/>
        <dsp:cNvSpPr/>
      </dsp:nvSpPr>
      <dsp:spPr>
        <a:xfrm>
          <a:off x="3040792" y="3389882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357014" y="3432112"/>
        <a:ext cx="34897" cy="6979"/>
      </dsp:txXfrm>
    </dsp:sp>
    <dsp:sp modelId="{000D7762-1701-1746-9CC9-5E9EB034111D}">
      <dsp:nvSpPr>
        <dsp:cNvPr id="0" name=""/>
        <dsp:cNvSpPr/>
      </dsp:nvSpPr>
      <dsp:spPr>
        <a:xfrm>
          <a:off x="8061" y="2525243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Look in In Crisis page</a:t>
          </a:r>
        </a:p>
      </dsp:txBody>
      <dsp:txXfrm>
        <a:off x="8061" y="2525243"/>
        <a:ext cx="3034531" cy="1820718"/>
      </dsp:txXfrm>
    </dsp:sp>
    <dsp:sp modelId="{D3C256B4-B459-014E-87C6-69189DEC564B}">
      <dsp:nvSpPr>
        <dsp:cNvPr id="0" name=""/>
        <dsp:cNvSpPr/>
      </dsp:nvSpPr>
      <dsp:spPr>
        <a:xfrm>
          <a:off x="6773265" y="3389882"/>
          <a:ext cx="667342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667342" y="45720"/>
              </a:lnTo>
            </a:path>
          </a:pathLst>
        </a:custGeom>
        <a:noFill/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7089488" y="3432112"/>
        <a:ext cx="34897" cy="6979"/>
      </dsp:txXfrm>
    </dsp:sp>
    <dsp:sp modelId="{7B3C3E9D-70EE-874E-B1E3-87BD4F9EADC0}">
      <dsp:nvSpPr>
        <dsp:cNvPr id="0" name=""/>
        <dsp:cNvSpPr/>
      </dsp:nvSpPr>
      <dsp:spPr>
        <a:xfrm>
          <a:off x="3740534" y="2525243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Check that SU's have been followed up</a:t>
          </a:r>
        </a:p>
      </dsp:txBody>
      <dsp:txXfrm>
        <a:off x="3740534" y="2525243"/>
        <a:ext cx="3034531" cy="1820718"/>
      </dsp:txXfrm>
    </dsp:sp>
    <dsp:sp modelId="{DD030036-4105-814C-AF78-ECEFA4452991}">
      <dsp:nvSpPr>
        <dsp:cNvPr id="0" name=""/>
        <dsp:cNvSpPr/>
      </dsp:nvSpPr>
      <dsp:spPr>
        <a:xfrm>
          <a:off x="7473007" y="2525243"/>
          <a:ext cx="3034531" cy="18207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695" tIns="156081" rIns="148695" bIns="156081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Delegate actions </a:t>
          </a:r>
        </a:p>
      </dsp:txBody>
      <dsp:txXfrm>
        <a:off x="7473007" y="2525243"/>
        <a:ext cx="3034531" cy="1820718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8DA63A2-219E-404B-ACEB-91F3F44C6E31}">
      <dsp:nvSpPr>
        <dsp:cNvPr id="0" name=""/>
        <dsp:cNvSpPr/>
      </dsp:nvSpPr>
      <dsp:spPr>
        <a:xfrm>
          <a:off x="930572" y="3032"/>
          <a:ext cx="2833338" cy="1700003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Challenges</a:t>
          </a:r>
          <a:r>
            <a:rPr lang="en-US" sz="2400" kern="1200" dirty="0">
              <a:latin typeface="Aptos Display" panose="02110004020202020204"/>
            </a:rPr>
            <a:t> in knowledge and training :</a:t>
          </a:r>
          <a:endParaRPr lang="en-US" sz="2400" kern="1200" dirty="0"/>
        </a:p>
      </dsp:txBody>
      <dsp:txXfrm>
        <a:off x="930572" y="3032"/>
        <a:ext cx="2833338" cy="1700003"/>
      </dsp:txXfrm>
    </dsp:sp>
    <dsp:sp modelId="{801BE8C9-FBF4-654D-8E70-4486430EA5E4}">
      <dsp:nvSpPr>
        <dsp:cNvPr id="0" name=""/>
        <dsp:cNvSpPr/>
      </dsp:nvSpPr>
      <dsp:spPr>
        <a:xfrm>
          <a:off x="4047245" y="3032"/>
          <a:ext cx="2833338" cy="1700003"/>
        </a:xfrm>
        <a:prstGeom prst="rect">
          <a:avLst/>
        </a:prstGeom>
        <a:solidFill>
          <a:schemeClr val="accent2">
            <a:hueOff val="1288722"/>
            <a:satOff val="-3699"/>
            <a:lumOff val="-5922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Competing priorities in an MDT</a:t>
          </a:r>
        </a:p>
      </dsp:txBody>
      <dsp:txXfrm>
        <a:off x="4047245" y="3032"/>
        <a:ext cx="2833338" cy="1700003"/>
      </dsp:txXfrm>
    </dsp:sp>
    <dsp:sp modelId="{95760C8F-9D49-004D-8F3C-96010B01C4A6}">
      <dsp:nvSpPr>
        <dsp:cNvPr id="0" name=""/>
        <dsp:cNvSpPr/>
      </dsp:nvSpPr>
      <dsp:spPr>
        <a:xfrm>
          <a:off x="7163917" y="3032"/>
          <a:ext cx="2833338" cy="1700003"/>
        </a:xfrm>
        <a:prstGeom prst="rect">
          <a:avLst/>
        </a:prstGeom>
        <a:solidFill>
          <a:schemeClr val="accent2">
            <a:hueOff val="2577445"/>
            <a:satOff val="-7397"/>
            <a:lumOff val="-11844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Needs to be effort up front with managers and leads for specific task</a:t>
          </a:r>
        </a:p>
      </dsp:txBody>
      <dsp:txXfrm>
        <a:off x="7163917" y="3032"/>
        <a:ext cx="2833338" cy="1700003"/>
      </dsp:txXfrm>
    </dsp:sp>
    <dsp:sp modelId="{1208D848-D35B-0049-9D75-267AA14C72D9}">
      <dsp:nvSpPr>
        <dsp:cNvPr id="0" name=""/>
        <dsp:cNvSpPr/>
      </dsp:nvSpPr>
      <dsp:spPr>
        <a:xfrm>
          <a:off x="930572" y="1986369"/>
          <a:ext cx="2833338" cy="1700003"/>
        </a:xfrm>
        <a:prstGeom prst="rect">
          <a:avLst/>
        </a:prstGeom>
        <a:solidFill>
          <a:schemeClr val="accent2">
            <a:hueOff val="3866168"/>
            <a:satOff val="-11096"/>
            <a:lumOff val="-17765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Feeling under confident with using it in front of other staff</a:t>
          </a:r>
        </a:p>
      </dsp:txBody>
      <dsp:txXfrm>
        <a:off x="930572" y="1986369"/>
        <a:ext cx="2833338" cy="1700003"/>
      </dsp:txXfrm>
    </dsp:sp>
    <dsp:sp modelId="{DB3D4693-3D55-7B47-B643-37339B88FD11}">
      <dsp:nvSpPr>
        <dsp:cNvPr id="0" name=""/>
        <dsp:cNvSpPr/>
      </dsp:nvSpPr>
      <dsp:spPr>
        <a:xfrm>
          <a:off x="4047245" y="1986369"/>
          <a:ext cx="2833338" cy="1700003"/>
        </a:xfrm>
        <a:prstGeom prst="rect">
          <a:avLst/>
        </a:prstGeom>
        <a:solidFill>
          <a:schemeClr val="accent2">
            <a:hueOff val="5154890"/>
            <a:satOff val="-14794"/>
            <a:lumOff val="-23687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Not knowing how it works or how it helps  </a:t>
          </a:r>
        </a:p>
      </dsp:txBody>
      <dsp:txXfrm>
        <a:off x="4047245" y="1986369"/>
        <a:ext cx="2833338" cy="1700003"/>
      </dsp:txXfrm>
    </dsp:sp>
    <dsp:sp modelId="{7BE4AB77-EF0B-0547-8922-E92886B43FBB}">
      <dsp:nvSpPr>
        <dsp:cNvPr id="0" name=""/>
        <dsp:cNvSpPr/>
      </dsp:nvSpPr>
      <dsp:spPr>
        <a:xfrm>
          <a:off x="7163917" y="1986369"/>
          <a:ext cx="2833338" cy="1700003"/>
        </a:xfrm>
        <a:prstGeom prst="rect">
          <a:avLst/>
        </a:prstGeom>
        <a:solidFill>
          <a:schemeClr val="accent2">
            <a:hueOff val="6443612"/>
            <a:satOff val="-18493"/>
            <a:lumOff val="-29609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Competing time priorities for other stuff</a:t>
          </a:r>
          <a:r>
            <a:rPr lang="en-US" sz="2400" kern="1200" dirty="0">
              <a:latin typeface="Aptos Display" panose="02110004020202020204"/>
            </a:rPr>
            <a:t> </a:t>
          </a:r>
          <a:endParaRPr lang="en-US" sz="2400" kern="1200" dirty="0"/>
        </a:p>
      </dsp:txBody>
      <dsp:txXfrm>
        <a:off x="7163917" y="1986369"/>
        <a:ext cx="2833338" cy="1700003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6737C09-3C61-B04C-912A-A94754C2D442}">
      <dsp:nvSpPr>
        <dsp:cNvPr id="0" name=""/>
        <dsp:cNvSpPr/>
      </dsp:nvSpPr>
      <dsp:spPr>
        <a:xfrm>
          <a:off x="0" y="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DE2F27-D142-8740-A5EE-2A1BC8EBF6D0}">
      <dsp:nvSpPr>
        <dsp:cNvPr id="0" name=""/>
        <dsp:cNvSpPr/>
      </dsp:nvSpPr>
      <dsp:spPr>
        <a:xfrm>
          <a:off x="0" y="0"/>
          <a:ext cx="6666833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/>
            <a:t>What do we want to measure:</a:t>
          </a:r>
          <a:r>
            <a:rPr lang="en-US" sz="1600" b="1" kern="1200" dirty="0">
              <a:latin typeface="Aptos Display" panose="02110004020202020204"/>
            </a:rPr>
            <a:t> </a:t>
          </a:r>
          <a:endParaRPr lang="en-US" sz="1600" kern="1200" dirty="0"/>
        </a:p>
      </dsp:txBody>
      <dsp:txXfrm>
        <a:off x="0" y="0"/>
        <a:ext cx="6666833" cy="681740"/>
      </dsp:txXfrm>
    </dsp:sp>
    <dsp:sp modelId="{4C0BBA2D-A457-D645-94D8-8254088AE5EE}">
      <dsp:nvSpPr>
        <dsp:cNvPr id="0" name=""/>
        <dsp:cNvSpPr/>
      </dsp:nvSpPr>
      <dsp:spPr>
        <a:xfrm>
          <a:off x="0" y="68174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8C15068-44E0-DD42-B396-E7C19857D1B4}">
      <dsp:nvSpPr>
        <dsp:cNvPr id="0" name=""/>
        <dsp:cNvSpPr/>
      </dsp:nvSpPr>
      <dsp:spPr>
        <a:xfrm>
          <a:off x="0" y="681740"/>
          <a:ext cx="6666833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Reduction in short </a:t>
          </a:r>
          <a:r>
            <a:rPr lang="en-US" sz="1600" kern="1200" dirty="0">
              <a:latin typeface="Aptos Display" panose="02110004020202020204"/>
            </a:rPr>
            <a:t>term</a:t>
          </a:r>
          <a:endParaRPr lang="en-US" sz="1600" kern="1200" dirty="0"/>
        </a:p>
      </dsp:txBody>
      <dsp:txXfrm>
        <a:off x="0" y="681740"/>
        <a:ext cx="6666833" cy="681740"/>
      </dsp:txXfrm>
    </dsp:sp>
    <dsp:sp modelId="{2B052ABC-86DE-F147-84F9-E7FBB8BE4DD6}">
      <dsp:nvSpPr>
        <dsp:cNvPr id="0" name=""/>
        <dsp:cNvSpPr/>
      </dsp:nvSpPr>
      <dsp:spPr>
        <a:xfrm>
          <a:off x="0" y="136348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7310A7-8CD4-8E4D-9B4E-84F0479AF479}">
      <dsp:nvSpPr>
        <dsp:cNvPr id="0" name=""/>
        <dsp:cNvSpPr/>
      </dsp:nvSpPr>
      <dsp:spPr>
        <a:xfrm>
          <a:off x="0" y="1363480"/>
          <a:ext cx="6666833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Increase in discharged volume</a:t>
          </a:r>
        </a:p>
      </dsp:txBody>
      <dsp:txXfrm>
        <a:off x="0" y="1363480"/>
        <a:ext cx="6666833" cy="681740"/>
      </dsp:txXfrm>
    </dsp:sp>
    <dsp:sp modelId="{88F84EB5-9569-E248-B4E3-93C00783D3C2}">
      <dsp:nvSpPr>
        <dsp:cNvPr id="0" name=""/>
        <dsp:cNvSpPr/>
      </dsp:nvSpPr>
      <dsp:spPr>
        <a:xfrm>
          <a:off x="0" y="204522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64B618-C614-5444-9FE9-B49E1185CDD0}">
      <dsp:nvSpPr>
        <dsp:cNvPr id="0" name=""/>
        <dsp:cNvSpPr/>
      </dsp:nvSpPr>
      <dsp:spPr>
        <a:xfrm>
          <a:off x="0" y="2045220"/>
          <a:ext cx="6666833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total caseload volume reduction over time – metric reporting monthly</a:t>
          </a:r>
        </a:p>
      </dsp:txBody>
      <dsp:txXfrm>
        <a:off x="0" y="2045220"/>
        <a:ext cx="6666833" cy="681740"/>
      </dsp:txXfrm>
    </dsp:sp>
    <dsp:sp modelId="{19047C35-7B34-0948-86FE-3E17E44D7299}">
      <dsp:nvSpPr>
        <dsp:cNvPr id="0" name=""/>
        <dsp:cNvSpPr/>
      </dsp:nvSpPr>
      <dsp:spPr>
        <a:xfrm>
          <a:off x="0" y="272696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FF4B763-474C-E349-BE06-A6BB36F8936E}">
      <dsp:nvSpPr>
        <dsp:cNvPr id="0" name=""/>
        <dsp:cNvSpPr/>
      </dsp:nvSpPr>
      <dsp:spPr>
        <a:xfrm>
          <a:off x="0" y="2726960"/>
          <a:ext cx="6666833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Number of </a:t>
          </a:r>
          <a:r>
            <a:rPr lang="en-US" sz="1600" kern="1200" dirty="0">
              <a:latin typeface="Aptos Display" panose="02110004020202020204"/>
            </a:rPr>
            <a:t>discharges</a:t>
          </a:r>
          <a:r>
            <a:rPr lang="en-US" sz="1600" kern="1200" dirty="0"/>
            <a:t> </a:t>
          </a:r>
          <a:r>
            <a:rPr lang="en-US" sz="1600" kern="1200" dirty="0">
              <a:latin typeface="Aptos Display" panose="02110004020202020204"/>
            </a:rPr>
            <a:t>during the</a:t>
          </a:r>
          <a:r>
            <a:rPr lang="en-US" sz="1600" kern="1200" dirty="0"/>
            <a:t> </a:t>
          </a:r>
          <a:r>
            <a:rPr lang="en-US" sz="1600" kern="1200" dirty="0">
              <a:latin typeface="Aptos Display" panose="02110004020202020204"/>
            </a:rPr>
            <a:t>intervention</a:t>
          </a:r>
          <a:endParaRPr lang="en-US" sz="1600" kern="1200" dirty="0"/>
        </a:p>
      </dsp:txBody>
      <dsp:txXfrm>
        <a:off x="0" y="2726960"/>
        <a:ext cx="6666833" cy="681740"/>
      </dsp:txXfrm>
    </dsp:sp>
    <dsp:sp modelId="{EE6F9064-D5C2-8C4F-9E1A-C43630A11300}">
      <dsp:nvSpPr>
        <dsp:cNvPr id="0" name=""/>
        <dsp:cNvSpPr/>
      </dsp:nvSpPr>
      <dsp:spPr>
        <a:xfrm>
          <a:off x="0" y="340870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4AA1C56-EB5B-2D47-A2D3-6E9A8F776DD4}">
      <dsp:nvSpPr>
        <dsp:cNvPr id="0" name=""/>
        <dsp:cNvSpPr/>
      </dsp:nvSpPr>
      <dsp:spPr>
        <a:xfrm>
          <a:off x="0" y="3408700"/>
          <a:ext cx="6666833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kern="1200" dirty="0"/>
            <a:t>Number of SU not seen for 6 months</a:t>
          </a:r>
          <a:r>
            <a:rPr lang="en-US" sz="1600" kern="1200" dirty="0">
              <a:latin typeface="Aptos Display" panose="02110004020202020204"/>
            </a:rPr>
            <a:t> </a:t>
          </a:r>
          <a:endParaRPr lang="en-US" sz="1600" kern="1200" dirty="0"/>
        </a:p>
      </dsp:txBody>
      <dsp:txXfrm>
        <a:off x="0" y="3408700"/>
        <a:ext cx="6666833" cy="681740"/>
      </dsp:txXfrm>
    </dsp:sp>
    <dsp:sp modelId="{60917315-576F-E243-9D7C-A5E61F4BB900}">
      <dsp:nvSpPr>
        <dsp:cNvPr id="0" name=""/>
        <dsp:cNvSpPr/>
      </dsp:nvSpPr>
      <dsp:spPr>
        <a:xfrm>
          <a:off x="0" y="4090440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5E3C806-3CBB-BE43-A8AE-E1CCCCF9460A}">
      <dsp:nvSpPr>
        <dsp:cNvPr id="0" name=""/>
        <dsp:cNvSpPr/>
      </dsp:nvSpPr>
      <dsp:spPr>
        <a:xfrm>
          <a:off x="0" y="4090440"/>
          <a:ext cx="6666833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600" b="1" kern="1200" dirty="0">
              <a:latin typeface="Aptos Display" panose="02110004020202020204"/>
            </a:rPr>
            <a:t>Pre </a:t>
          </a:r>
          <a:r>
            <a:rPr lang="en-US" sz="1600" b="1" kern="1200" dirty="0"/>
            <a:t>clinic prep </a:t>
          </a:r>
          <a:r>
            <a:rPr lang="en-US" sz="1600" kern="1200" dirty="0"/>
            <a:t>- Identify discharge process</a:t>
          </a:r>
          <a:r>
            <a:rPr lang="en-US" sz="1600" kern="1200" dirty="0">
              <a:latin typeface="Aptos Display" panose="02110004020202020204"/>
            </a:rPr>
            <a:t> </a:t>
          </a:r>
          <a:r>
            <a:rPr lang="en-US" sz="1600" kern="1200" dirty="0"/>
            <a:t> - opt in </a:t>
          </a:r>
          <a:r>
            <a:rPr lang="en-US" sz="1600" kern="1200" dirty="0">
              <a:latin typeface="Aptos Display" panose="02110004020202020204"/>
            </a:rPr>
            <a:t>letter-</a:t>
          </a:r>
          <a:r>
            <a:rPr lang="en-US" sz="1600" kern="1200" dirty="0"/>
            <a:t> </a:t>
          </a:r>
          <a:r>
            <a:rPr lang="en-US" sz="1600" kern="1200" dirty="0">
              <a:latin typeface="Aptos Display" panose="02110004020202020204"/>
            </a:rPr>
            <a:t>review -support</a:t>
          </a:r>
          <a:r>
            <a:rPr lang="en-US" sz="1600" kern="1200" dirty="0"/>
            <a:t> admin to feed into </a:t>
          </a:r>
          <a:r>
            <a:rPr lang="en-US" sz="1600" kern="1200" dirty="0">
              <a:latin typeface="Aptos Display" panose="02110004020202020204"/>
            </a:rPr>
            <a:t>clinic -admin</a:t>
          </a:r>
          <a:r>
            <a:rPr lang="en-US" sz="1600" kern="1200" dirty="0"/>
            <a:t> job to begin with – tidying up of caseload</a:t>
          </a:r>
          <a:r>
            <a:rPr lang="en-US" sz="1600" kern="1200" dirty="0">
              <a:latin typeface="Aptos Display" panose="02110004020202020204"/>
            </a:rPr>
            <a:t> </a:t>
          </a:r>
          <a:endParaRPr lang="en-US" sz="1600" kern="1200" dirty="0"/>
        </a:p>
      </dsp:txBody>
      <dsp:txXfrm>
        <a:off x="0" y="4090440"/>
        <a:ext cx="6666833" cy="681740"/>
      </dsp:txXfrm>
    </dsp:sp>
    <dsp:sp modelId="{5B5C1D8A-B1E5-1C44-80F1-C73E6E7ED394}">
      <dsp:nvSpPr>
        <dsp:cNvPr id="0" name=""/>
        <dsp:cNvSpPr/>
      </dsp:nvSpPr>
      <dsp:spPr>
        <a:xfrm>
          <a:off x="0" y="4772179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71447C-C993-B443-B497-03CAEBA55F88}">
      <dsp:nvSpPr>
        <dsp:cNvPr id="0" name=""/>
        <dsp:cNvSpPr/>
      </dsp:nvSpPr>
      <dsp:spPr>
        <a:xfrm>
          <a:off x="0" y="4772180"/>
          <a:ext cx="6666833" cy="68174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t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600" kern="1200" dirty="0"/>
        </a:p>
      </dsp:txBody>
      <dsp:txXfrm>
        <a:off x="0" y="4772180"/>
        <a:ext cx="6666833" cy="681740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9F7CCD2-7D95-4443-BFE1-397CD0A24AD4}">
      <dsp:nvSpPr>
        <dsp:cNvPr id="0" name=""/>
        <dsp:cNvSpPr/>
      </dsp:nvSpPr>
      <dsp:spPr>
        <a:xfrm>
          <a:off x="0" y="665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536E9DE-FEC1-E349-920D-289F2F7DCA60}">
      <dsp:nvSpPr>
        <dsp:cNvPr id="0" name=""/>
        <dsp:cNvSpPr/>
      </dsp:nvSpPr>
      <dsp:spPr>
        <a:xfrm>
          <a:off x="0" y="665"/>
          <a:ext cx="6666833" cy="605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/>
            <a:t>Asking them to :</a:t>
          </a:r>
          <a:endParaRPr lang="en-US" sz="1700" kern="1200"/>
        </a:p>
      </dsp:txBody>
      <dsp:txXfrm>
        <a:off x="0" y="665"/>
        <a:ext cx="6666833" cy="605843"/>
      </dsp:txXfrm>
    </dsp:sp>
    <dsp:sp modelId="{6C46C842-34B3-F94B-9DF1-5A265E8EBE6C}">
      <dsp:nvSpPr>
        <dsp:cNvPr id="0" name=""/>
        <dsp:cNvSpPr/>
      </dsp:nvSpPr>
      <dsp:spPr>
        <a:xfrm>
          <a:off x="0" y="606508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29CAB62-B3AB-724F-A09D-2A65EE660C81}">
      <dsp:nvSpPr>
        <dsp:cNvPr id="0" name=""/>
        <dsp:cNvSpPr/>
      </dsp:nvSpPr>
      <dsp:spPr>
        <a:xfrm>
          <a:off x="0" y="606508"/>
          <a:ext cx="6666833" cy="605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Zoning meeting use -  are they recording zoning in EPR/do we have it in </a:t>
          </a:r>
          <a:r>
            <a:rPr lang="en-US" sz="1700" kern="1200" dirty="0" err="1"/>
            <a:t>MaST</a:t>
          </a:r>
          <a:endParaRPr lang="en-US" sz="1700" kern="1200" dirty="0"/>
        </a:p>
      </dsp:txBody>
      <dsp:txXfrm>
        <a:off x="0" y="606508"/>
        <a:ext cx="6666833" cy="605843"/>
      </dsp:txXfrm>
    </dsp:sp>
    <dsp:sp modelId="{47DE279F-42A2-1E44-B79E-78E3D13A0575}">
      <dsp:nvSpPr>
        <dsp:cNvPr id="0" name=""/>
        <dsp:cNvSpPr/>
      </dsp:nvSpPr>
      <dsp:spPr>
        <a:xfrm>
          <a:off x="0" y="1212352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96CCA560-EA66-4847-AC01-CD3CBAABED30}">
      <dsp:nvSpPr>
        <dsp:cNvPr id="0" name=""/>
        <dsp:cNvSpPr/>
      </dsp:nvSpPr>
      <dsp:spPr>
        <a:xfrm>
          <a:off x="0" y="1212352"/>
          <a:ext cx="6666833" cy="605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Review Urgent 7 cohort  - check for follow up</a:t>
          </a:r>
        </a:p>
      </dsp:txBody>
      <dsp:txXfrm>
        <a:off x="0" y="1212352"/>
        <a:ext cx="6666833" cy="605843"/>
      </dsp:txXfrm>
    </dsp:sp>
    <dsp:sp modelId="{37E942F6-7BAF-1C4A-9D2F-53FA17989802}">
      <dsp:nvSpPr>
        <dsp:cNvPr id="0" name=""/>
        <dsp:cNvSpPr/>
      </dsp:nvSpPr>
      <dsp:spPr>
        <a:xfrm>
          <a:off x="0" y="1818195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E585C3A-A646-9F45-8F19-44A1439F1BF9}">
      <dsp:nvSpPr>
        <dsp:cNvPr id="0" name=""/>
        <dsp:cNvSpPr/>
      </dsp:nvSpPr>
      <dsp:spPr>
        <a:xfrm>
          <a:off x="0" y="1818195"/>
          <a:ext cx="6666833" cy="605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/>
            <a:t>Review in patient / crhtt list – check for follow ups</a:t>
          </a:r>
        </a:p>
      </dsp:txBody>
      <dsp:txXfrm>
        <a:off x="0" y="1818195"/>
        <a:ext cx="6666833" cy="605843"/>
      </dsp:txXfrm>
    </dsp:sp>
    <dsp:sp modelId="{89DDE1A9-4313-B64A-A684-E564E9E41D22}">
      <dsp:nvSpPr>
        <dsp:cNvPr id="0" name=""/>
        <dsp:cNvSpPr/>
      </dsp:nvSpPr>
      <dsp:spPr>
        <a:xfrm>
          <a:off x="0" y="2424038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B5D3B3A-6DEE-F142-85AE-961D46D96098}">
      <dsp:nvSpPr>
        <dsp:cNvPr id="0" name=""/>
        <dsp:cNvSpPr/>
      </dsp:nvSpPr>
      <dsp:spPr>
        <a:xfrm>
          <a:off x="0" y="2424038"/>
          <a:ext cx="6666833" cy="605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b="1" kern="1200" dirty="0"/>
            <a:t>What will we measure :</a:t>
          </a:r>
          <a:endParaRPr lang="en-US" sz="1700" kern="1200" dirty="0"/>
        </a:p>
      </dsp:txBody>
      <dsp:txXfrm>
        <a:off x="0" y="2424038"/>
        <a:ext cx="6666833" cy="605843"/>
      </dsp:txXfrm>
    </dsp:sp>
    <dsp:sp modelId="{8F010A33-2590-394D-BC42-F64D288A88A9}">
      <dsp:nvSpPr>
        <dsp:cNvPr id="0" name=""/>
        <dsp:cNvSpPr/>
      </dsp:nvSpPr>
      <dsp:spPr>
        <a:xfrm>
          <a:off x="0" y="3029881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7CA820-FF65-424E-9470-A6CB597F2231}">
      <dsp:nvSpPr>
        <dsp:cNvPr id="0" name=""/>
        <dsp:cNvSpPr/>
      </dsp:nvSpPr>
      <dsp:spPr>
        <a:xfrm>
          <a:off x="0" y="3029881"/>
          <a:ext cx="6666833" cy="605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Increase of SU followed up within 7 days after urgent care presentation </a:t>
          </a:r>
        </a:p>
      </dsp:txBody>
      <dsp:txXfrm>
        <a:off x="0" y="3029881"/>
        <a:ext cx="6666833" cy="605843"/>
      </dsp:txXfrm>
    </dsp:sp>
    <dsp:sp modelId="{3F1EA7E5-68DA-314A-9791-0AF00FAFE978}">
      <dsp:nvSpPr>
        <dsp:cNvPr id="0" name=""/>
        <dsp:cNvSpPr/>
      </dsp:nvSpPr>
      <dsp:spPr>
        <a:xfrm>
          <a:off x="0" y="3635724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7D376B9-2CCF-A944-9EAA-2DD658B02F4F}">
      <dsp:nvSpPr>
        <dsp:cNvPr id="0" name=""/>
        <dsp:cNvSpPr/>
      </dsp:nvSpPr>
      <dsp:spPr>
        <a:xfrm>
          <a:off x="0" y="3635724"/>
          <a:ext cx="6666833" cy="605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Increase in SU with CMHT contact within 4 weeks during crisis </a:t>
          </a:r>
        </a:p>
      </dsp:txBody>
      <dsp:txXfrm>
        <a:off x="0" y="3635724"/>
        <a:ext cx="6666833" cy="605843"/>
      </dsp:txXfrm>
    </dsp:sp>
    <dsp:sp modelId="{C20C3DB7-3827-554A-B931-2484A404C311}">
      <dsp:nvSpPr>
        <dsp:cNvPr id="0" name=""/>
        <dsp:cNvSpPr/>
      </dsp:nvSpPr>
      <dsp:spPr>
        <a:xfrm>
          <a:off x="0" y="4241567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1A7A39-200E-0246-8976-3B1D807600E6}">
      <dsp:nvSpPr>
        <dsp:cNvPr id="0" name=""/>
        <dsp:cNvSpPr/>
      </dsp:nvSpPr>
      <dsp:spPr>
        <a:xfrm>
          <a:off x="0" y="4241567"/>
          <a:ext cx="6666833" cy="605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Increase in ‘red zone’ SU seen in 7 days</a:t>
          </a:r>
        </a:p>
      </dsp:txBody>
      <dsp:txXfrm>
        <a:off x="0" y="4241567"/>
        <a:ext cx="6666833" cy="605843"/>
      </dsp:txXfrm>
    </dsp:sp>
    <dsp:sp modelId="{EC3384A9-490D-EA4E-9EF2-579A72859EAB}">
      <dsp:nvSpPr>
        <dsp:cNvPr id="0" name=""/>
        <dsp:cNvSpPr/>
      </dsp:nvSpPr>
      <dsp:spPr>
        <a:xfrm>
          <a:off x="0" y="4847411"/>
          <a:ext cx="6666833" cy="0"/>
        </a:xfrm>
        <a:prstGeom prst="line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3A8AB74-C2FB-424B-9687-3A76665D9C78}">
      <dsp:nvSpPr>
        <dsp:cNvPr id="0" name=""/>
        <dsp:cNvSpPr/>
      </dsp:nvSpPr>
      <dsp:spPr>
        <a:xfrm>
          <a:off x="0" y="4847411"/>
          <a:ext cx="6666833" cy="60584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Completion of risks review  within 7 days of crisis care </a:t>
          </a:r>
        </a:p>
      </dsp:txBody>
      <dsp:txXfrm>
        <a:off x="0" y="4847411"/>
        <a:ext cx="6666833" cy="6058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6/7/layout/RepeatingBendingProcessNew">
  <dgm:title val="Repeating Bending Process New"/>
  <dgm:desc val=""/>
  <dgm:catLst>
    <dgm:cat type="process" pri="5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  <dgm:constr type="tMarg" refType="h" fact="0.243"/>
          <dgm:constr type="bMarg" refType="h" fact="0.243"/>
          <dgm:constr type="lMarg" refType="w" fact="0.1389"/>
          <dgm:constr type="rMarg" refType="w" fact="0.1389"/>
        </dgm:constrLst>
        <dgm:ruleLst>
          <dgm:rule type="primFontSz" val="12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57483F-52D5-6ADE-E779-CC711304FF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22D0EC8-4232-DFBB-81CE-48FBD5C04FB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7E9903-175D-48FD-7FDD-7C18C9674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75C752-DE43-3BBA-69CF-51EACB5B42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2789F5-F4C2-89D3-4982-0CC910C78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9429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53404-B615-342B-3804-EC8FA75A5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957D1F3-590B-CB34-CEB8-0F08C3A803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9ABB14-C0C7-2C3F-9C56-706221F084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E1826B-6E91-A4E9-4B9D-6BFE29CAC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1E1E61-954D-90E0-9891-1CC1EC4401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56206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A80A638-4E6B-7911-CD54-CA9B8082F6E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0F9208A-E95F-043F-85EB-810C431ADE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B79C18-CAF5-2710-7FE1-B66DB89C8F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F2087F-347D-57C7-1256-8A0F5218D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324A0D-EB48-F2BF-1FED-29353D619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9155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962FB1-8F4B-8994-E8A8-D5A75E4FF0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8CB2AE-571F-E867-8A3D-94AE5F353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4216E0-E436-3553-CE09-DDEF82318D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C405463-C987-52F0-B58A-30A5E41E8F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0D5D8F-8432-8B01-D4B3-3A501AED36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9795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D74342-0CF0-095B-4220-609804F87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5D13B1-F326-6A05-5FB1-7EBD802639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41DB0D-90F3-03E5-C183-07325B27B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642A93-0E46-ACBC-29FF-7D071595B5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BACDE4-EDAF-2CEB-C90C-82C8595939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02477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78DE93-27DF-5456-1A97-38CDEA73D8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74C44E-0492-6F06-520E-A20C6F2332A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79E9D73-6FCC-2680-7E8C-F95E55C1ED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FE61593-5641-020F-459A-4264B25773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14E597A-AE54-9BA4-420B-D526EA0D00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1EBE2D-7A8E-06AE-0D0F-DF8619BF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681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9731B-20CF-5463-7C4C-0A8BD3D816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7C5C57-E4D7-6FFA-0429-01E4FDDFBF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2224D8-25AD-E1A4-0571-7A614ED1D8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10078A-3C7D-6235-236B-BAB15D807CB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370B726-6B1A-8F39-D6BF-E739A4BC0F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37B9280-3701-7365-8D13-63E856CF89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44D2377-96F3-0701-EB63-05BE1E7035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55236F6-B031-2511-285E-E17948A2E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15186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50FF-B495-641B-9C6A-082BCA1D83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B829944-0C62-BE7C-ABA0-CCE1B479E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4133762-2077-FDB6-7345-458F1AFC61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907E83C-3E8B-F121-A7B8-D2156E2CB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0197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D7C62D0-F2EB-4FDC-6A70-7223435C93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E302034-1745-8BD1-BE87-8CACC0DE5A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C381D-91EB-8622-841E-330B010118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538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185D7F1-E980-3252-020A-9ED5BA3DA6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242150-7648-1DF7-C20B-0E8C433ADF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9870325-4618-6FA6-8795-A23BE2CBA0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AE1C72-7DC9-22C9-2C0E-466515139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05B7BAA-6D6C-8591-8334-0D32E0BC43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DC2965-2637-9E45-C92B-BE5518BB5B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8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760BFF-655F-CE3F-CF4D-24B8AC6022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D16B29D-B72D-F289-F1AF-B02A2B464E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882E79-4250-D05E-4D34-F02C1A1F0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0ADB9C-85D5-7AE5-C85E-D71C6A921E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0F7D6CF-E5CE-A2C5-4D47-1A764F2012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DF63BA-157C-11B0-526C-252BBF6BB2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6078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356FA25-9B7B-467C-C79E-C62179859A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123352-8F22-7E20-2DB1-865D02B082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5A2B718-25C0-0600-22E3-E9A96867EB5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87E95C-CA58-4F4C-BCFD-E2FF2AA3BEAF}" type="datetimeFigureOut">
              <a:rPr lang="en-US" smtClean="0"/>
              <a:t>9/13/24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29237D-4FE0-32F5-3CAE-6350F06B240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6B5C8D7-A9C9-319A-F0AF-81551D7EAD9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D3B008-B420-B34F-AEEB-7C3A6992BF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8689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2AFBFDA8-47AC-7264-A47E-73A6D8075C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18225" y="968097"/>
            <a:ext cx="3201366" cy="2471041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New Trust 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Plan outline </a:t>
            </a:r>
            <a:br>
              <a:rPr lang="en-US" sz="2800" dirty="0">
                <a:solidFill>
                  <a:srgbClr val="FFFFFF"/>
                </a:solidFill>
              </a:rPr>
            </a:br>
            <a:r>
              <a:rPr lang="en-US" sz="2800" dirty="0">
                <a:solidFill>
                  <a:srgbClr val="FFFFFF"/>
                </a:solidFill>
              </a:rPr>
              <a:t>and clinical considerations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93B22CD-6296-947D-E5B0-9E342D9E47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10259" y="649480"/>
            <a:ext cx="6555347" cy="5546047"/>
          </a:xfrm>
        </p:spPr>
        <p:txBody>
          <a:bodyPr anchor="ctr">
            <a:normAutofit/>
          </a:bodyPr>
          <a:lstStyle/>
          <a:p>
            <a:pPr>
              <a:buFont typeface="Wingdings" pitchFamily="2" charset="2"/>
              <a:buChar char="ü"/>
            </a:pPr>
            <a:endParaRPr lang="en-US" sz="1600" dirty="0"/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We need to align with local policy and strategic aims ( identify gaps for development where </a:t>
            </a:r>
            <a:r>
              <a:rPr lang="en-US" sz="1600" dirty="0" err="1"/>
              <a:t>MaST</a:t>
            </a:r>
            <a:r>
              <a:rPr lang="en-US" sz="1600" dirty="0"/>
              <a:t> can support ) 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Embed at the start, identify the expectation to participate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Borrowed authority within the organization – identify sponsor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Identify progress -reporting  upwards chain into steering group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Deliver an engagement plan to the trust with the intervention focus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Establish this with the steering group setting expectation to join and                            feedback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 Book 1:1 coaching session with managers for intervention  (f2f2 or teams )  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 Set up timetable for intervention (30 mins weekly for six session)  keep this team focused to avoid drop out and disengagement )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Asking Ops Leads to present the intervention plan to steering group it supports internal ownership</a:t>
            </a:r>
          </a:p>
          <a:p>
            <a:pPr>
              <a:buFont typeface="Wingdings" pitchFamily="2" charset="2"/>
              <a:buChar char="ü"/>
            </a:pPr>
            <a:r>
              <a:rPr lang="en-US" sz="1600" dirty="0"/>
              <a:t> follow up meetings - 4 weeks after final session – 8 weeks after final session </a:t>
            </a:r>
          </a:p>
        </p:txBody>
      </p:sp>
    </p:spTree>
    <p:extLst>
      <p:ext uri="{BB962C8B-B14F-4D97-AF65-F5344CB8AC3E}">
        <p14:creationId xmlns:p14="http://schemas.microsoft.com/office/powerpoint/2010/main" val="36858474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77B9D-F5A9-69FE-70DF-CCB129DB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850" y="1156327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Activity: 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Use </a:t>
            </a:r>
            <a:r>
              <a:rPr lang="en-US" sz="3600" dirty="0">
                <a:solidFill>
                  <a:srgbClr val="FFFFFF"/>
                </a:solidFill>
              </a:rPr>
              <a:t>of 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RTMO page in proactive discharge planning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81C129-B59E-803E-172F-CA82B1CFB71C}"/>
              </a:ext>
            </a:extLst>
          </p:cNvPr>
          <p:cNvSpPr txBox="1"/>
          <p:nvPr/>
        </p:nvSpPr>
        <p:spPr>
          <a:xfrm>
            <a:off x="4393870" y="408509"/>
            <a:ext cx="644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Questions for team leads and supervisors</a:t>
            </a:r>
          </a:p>
        </p:txBody>
      </p:sp>
      <p:graphicFrame>
        <p:nvGraphicFramePr>
          <p:cNvPr id="24" name="TextBox 2">
            <a:extLst>
              <a:ext uri="{FF2B5EF4-FFF2-40B4-BE49-F238E27FC236}">
                <a16:creationId xmlns:a16="http://schemas.microsoft.com/office/drawing/2014/main" id="{DB082B3F-4977-20BB-D29A-DCCCF3C61FDF}"/>
              </a:ext>
            </a:extLst>
          </p:cNvPr>
          <p:cNvGraphicFramePr/>
          <p:nvPr/>
        </p:nvGraphicFramePr>
        <p:xfrm>
          <a:off x="4810259" y="649480"/>
          <a:ext cx="65553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88825781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8D49DD-2F0A-21AA-4C64-233667B5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dirty="0"/>
              <a:t>D</a:t>
            </a:r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ischarge pathway planning </a:t>
            </a:r>
            <a:br>
              <a:rPr lang="en-US" sz="5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/>
              <a:t>Step-by-Step</a:t>
            </a:r>
            <a:endParaRPr lang="en-US" sz="28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F1C27F79-1403-B1A2-01CD-3643BAF4D4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7178236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8CC0E55B-7B8E-F419-A5EC-6FF6334B5FD1}"/>
              </a:ext>
            </a:extLst>
          </p:cNvPr>
          <p:cNvCxnSpPr/>
          <p:nvPr/>
        </p:nvCxnSpPr>
        <p:spPr>
          <a:xfrm flipH="1">
            <a:off x="10320930" y="3565872"/>
            <a:ext cx="0" cy="790752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589780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77B9D-F5A9-69FE-70DF-CCB129DB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9850" y="1156327"/>
            <a:ext cx="3201366" cy="3387497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Activity: 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Use </a:t>
            </a:r>
            <a:r>
              <a:rPr lang="en-US" sz="3600" dirty="0">
                <a:solidFill>
                  <a:srgbClr val="FFFFFF"/>
                </a:solidFill>
              </a:rPr>
              <a:t>of </a:t>
            </a:r>
            <a:r>
              <a:rPr lang="en-US" sz="3600" dirty="0" err="1">
                <a:solidFill>
                  <a:srgbClr val="FFFFFF"/>
                </a:solidFill>
              </a:rPr>
              <a:t>MaST</a:t>
            </a:r>
            <a:r>
              <a:rPr lang="en-US" sz="3600" dirty="0">
                <a:solidFill>
                  <a:srgbClr val="FFFFFF"/>
                </a:solidFill>
              </a:rPr>
              <a:t> in Patient risk management </a:t>
            </a: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481C129-B59E-803E-172F-CA82B1CFB71C}"/>
              </a:ext>
            </a:extLst>
          </p:cNvPr>
          <p:cNvSpPr txBox="1"/>
          <p:nvPr/>
        </p:nvSpPr>
        <p:spPr>
          <a:xfrm>
            <a:off x="4393870" y="408509"/>
            <a:ext cx="64483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Questions for team leads and supervisors</a:t>
            </a:r>
          </a:p>
        </p:txBody>
      </p:sp>
      <p:graphicFrame>
        <p:nvGraphicFramePr>
          <p:cNvPr id="24" name="TextBox 2">
            <a:extLst>
              <a:ext uri="{FF2B5EF4-FFF2-40B4-BE49-F238E27FC236}">
                <a16:creationId xmlns:a16="http://schemas.microsoft.com/office/drawing/2014/main" id="{DB082B3F-4977-20BB-D29A-DCCCF3C61F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67341977"/>
              </p:ext>
            </p:extLst>
          </p:nvPr>
        </p:nvGraphicFramePr>
        <p:xfrm>
          <a:off x="4810259" y="649480"/>
          <a:ext cx="6555347" cy="554604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48584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0" name="Rectangle 49">
            <a:extLst>
              <a:ext uri="{FF2B5EF4-FFF2-40B4-BE49-F238E27FC236}">
                <a16:creationId xmlns:a16="http://schemas.microsoft.com/office/drawing/2014/main" id="{955A2079-FA98-4876-80F0-72364A7D2E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8D49DD-2F0A-21AA-4C64-233667B52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57188"/>
            <a:ext cx="10515600" cy="1133499"/>
          </a:xfrm>
          <a:solidFill>
            <a:srgbClr val="00B050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Proactive support for safety huddles </a:t>
            </a:r>
            <a:br>
              <a:rPr lang="en-US" sz="5200" b="1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</a:br>
            <a:r>
              <a:rPr lang="en-US" sz="2800" b="1" dirty="0"/>
              <a:t>Step-by-Step</a:t>
            </a:r>
            <a:endParaRPr lang="en-US" sz="2800" b="1" kern="12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F1C27F79-1403-B1A2-01CD-3643BAF4D42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219133773"/>
              </p:ext>
            </p:extLst>
          </p:nvPr>
        </p:nvGraphicFramePr>
        <p:xfrm>
          <a:off x="838200" y="1828800"/>
          <a:ext cx="10515600" cy="43525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762346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2977B9D-F5A9-69FE-70DF-CCB129DB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Approaching this with teams </a:t>
            </a:r>
          </a:p>
        </p:txBody>
      </p:sp>
      <p:graphicFrame>
        <p:nvGraphicFramePr>
          <p:cNvPr id="5" name="TextBox 2">
            <a:extLst>
              <a:ext uri="{FF2B5EF4-FFF2-40B4-BE49-F238E27FC236}">
                <a16:creationId xmlns:a16="http://schemas.microsoft.com/office/drawing/2014/main" id="{464EE1A7-3999-787C-4C5D-E79B1667DB0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0008480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513353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AD614F-97C1-C8A0-2413-5345F94116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255733" y="12703"/>
            <a:ext cx="4158001" cy="2396359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Outcomes</a:t>
            </a:r>
            <a:br>
              <a:rPr lang="en-US" sz="4000" dirty="0">
                <a:solidFill>
                  <a:srgbClr val="FFFFFF"/>
                </a:solidFill>
              </a:rPr>
            </a:br>
            <a:r>
              <a:rPr lang="en-US" sz="4000" dirty="0">
                <a:solidFill>
                  <a:srgbClr val="FFFFFF"/>
                </a:solidFill>
              </a:rPr>
              <a:t>focused 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C7007FD4-C0A1-79C8-D3F3-E7C8D39BD394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650266139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897881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56B2C21-A230-48C0-8DF1-C46611373C4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847E18C-932D-4C95-AABA-FEC7C9499AD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3150CB11-0C61-439E-910F-5787759E72A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43F8A58B-5155-44CE-A5FF-7647B47D0A7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443F2ACA-E6D6-4028-82DD-F03C262D5DE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5" y="1410079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B522A63-0000-DA8E-DE7A-A562EF2CEF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6478" y="1683756"/>
            <a:ext cx="3115265" cy="2396359"/>
          </a:xfrm>
        </p:spPr>
        <p:txBody>
          <a:bodyPr vert="horz" lIns="91440" tIns="45720" rIns="91440" bIns="45720" rtlCol="0" anchor="b">
            <a:normAutofit fontScale="90000"/>
          </a:bodyPr>
          <a:lstStyle/>
          <a:p>
            <a:pPr algn="r"/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Activity: </a:t>
            </a:r>
            <a:b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</a:br>
            <a:r>
              <a:rPr lang="en-US" sz="36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Use </a:t>
            </a:r>
            <a:r>
              <a:rPr lang="en-US" sz="3600" dirty="0">
                <a:solidFill>
                  <a:srgbClr val="FFFFFF"/>
                </a:solidFill>
              </a:rPr>
              <a:t>of </a:t>
            </a:r>
            <a:r>
              <a:rPr lang="en-US" sz="3600" dirty="0" err="1">
                <a:solidFill>
                  <a:srgbClr val="FFFFFF"/>
                </a:solidFill>
              </a:rPr>
              <a:t>MaST</a:t>
            </a:r>
            <a:r>
              <a:rPr lang="en-US" sz="3600" dirty="0">
                <a:solidFill>
                  <a:srgbClr val="FFFFFF"/>
                </a:solidFill>
              </a:rPr>
              <a:t> in supporting vulnerable cohorts</a:t>
            </a:r>
            <a:endParaRPr lang="en-US" sz="4000" kern="1200" dirty="0">
              <a:solidFill>
                <a:srgbClr val="FFFFFF"/>
              </a:solidFill>
              <a:latin typeface="+mj-lt"/>
              <a:ea typeface="+mj-ea"/>
              <a:cs typeface="+mj-cs"/>
            </a:endParaRPr>
          </a:p>
        </p:txBody>
      </p:sp>
      <p:graphicFrame>
        <p:nvGraphicFramePr>
          <p:cNvPr id="6" name="TextBox 3">
            <a:extLst>
              <a:ext uri="{FF2B5EF4-FFF2-40B4-BE49-F238E27FC236}">
                <a16:creationId xmlns:a16="http://schemas.microsoft.com/office/drawing/2014/main" id="{02AB1544-D468-A8D3-84D7-C7570DDF1D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97742058"/>
              </p:ext>
            </p:extLst>
          </p:nvPr>
        </p:nvGraphicFramePr>
        <p:xfrm>
          <a:off x="4905052" y="750440"/>
          <a:ext cx="6666833" cy="54539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335416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505ACE-A2C1-99D6-F657-56E6173165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Feedback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6874A71-1698-DDBE-A0FA-78B40A09FDA9}"/>
              </a:ext>
            </a:extLst>
          </p:cNvPr>
          <p:cNvSpPr txBox="1"/>
          <p:nvPr/>
        </p:nvSpPr>
        <p:spPr>
          <a:xfrm>
            <a:off x="329541" y="1690688"/>
            <a:ext cx="6097978" cy="166199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en-GB" sz="1100" b="1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</a:rPr>
              <a:t>We use MAST in Team 1 MDTs in these ways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</a:rPr>
              <a:t>:</a:t>
            </a:r>
            <a:endParaRPr lang="en-GB" sz="1100" b="0" i="0" u="none" strike="noStrike" dirty="0">
              <a:solidFill>
                <a:srgbClr val="21212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</a:endParaRPr>
          </a:p>
          <a:p>
            <a:pPr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</a:rPr>
              <a:t> </a:t>
            </a:r>
            <a:endParaRPr lang="en-GB" sz="1100" b="0" i="0" u="none" strike="noStrike" dirty="0">
              <a:solidFill>
                <a:srgbClr val="21212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</a:rPr>
              <a:t>       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</a:rPr>
              <a:t>Those who haven’t been seen for 28days + (consider for enhanced support filter by 28+ toggle)</a:t>
            </a:r>
            <a:endParaRPr lang="en-GB" sz="1100" b="0" i="0" u="none" strike="noStrike" dirty="0">
              <a:solidFill>
                <a:srgbClr val="21212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</a:rPr>
              <a:t>       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</a:rPr>
              <a:t>Non allocated health care professional (in CMHT filter by no HCW)</a:t>
            </a:r>
            <a:endParaRPr lang="en-GB" sz="1100" b="0" i="0" u="none" strike="noStrike" dirty="0">
              <a:solidFill>
                <a:srgbClr val="21212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</a:rPr>
              <a:t>       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</a:rPr>
              <a:t>Breaches in 72 hour discharge (discharged from inpatient)</a:t>
            </a:r>
            <a:endParaRPr lang="en-GB" sz="1100" b="0" i="0" u="none" strike="noStrike" dirty="0">
              <a:solidFill>
                <a:srgbClr val="21212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</a:rPr>
              <a:t>       </a:t>
            </a: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</a:rPr>
              <a:t>Patients in contact with urgent care services in the last 7 days</a:t>
            </a:r>
            <a:endParaRPr lang="en-GB" sz="1100" b="0" i="0" u="none" strike="noStrike" dirty="0">
              <a:solidFill>
                <a:srgbClr val="21212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</a:endParaRPr>
          </a:p>
          <a:p>
            <a:pPr marL="4572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</a:rPr>
              <a:t> </a:t>
            </a:r>
            <a:endParaRPr lang="en-GB" sz="1100" b="0" i="0" u="none" strike="noStrike" dirty="0">
              <a:solidFill>
                <a:srgbClr val="21212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</a:endParaRPr>
          </a:p>
          <a:p>
            <a:pPr marL="4572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Calibri Light" panose="020F0302020204030204" pitchFamily="34" charset="0"/>
              </a:rPr>
              <a:t>We also use it to monitor CPA paperwork - care plan, risk assessment and others.</a:t>
            </a:r>
            <a:endParaRPr lang="en-GB" sz="1100" b="0" i="0" u="none" strike="noStrike" dirty="0">
              <a:solidFill>
                <a:srgbClr val="212121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</a:endParaRPr>
          </a:p>
          <a:p>
            <a:pPr marL="4572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212121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</a:rPr>
              <a:t> 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71C7E44-E651-5850-01FB-DA27524A2A7D}"/>
              </a:ext>
            </a:extLst>
          </p:cNvPr>
          <p:cNvSpPr txBox="1"/>
          <p:nvPr/>
        </p:nvSpPr>
        <p:spPr>
          <a:xfrm>
            <a:off x="246413" y="3551485"/>
            <a:ext cx="6097978" cy="161582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en-GB" sz="1100" b="1" i="0" u="none" strike="noStrike" dirty="0">
                <a:solidFill>
                  <a:srgbClr val="212121"/>
                </a:solidFill>
                <a:effectLst/>
                <a:latin typeface="Calibri Light" panose="020F0302020204030204" pitchFamily="34" charset="0"/>
              </a:rPr>
              <a:t>We use MAST in Team 2 MDTs in the below way</a:t>
            </a:r>
            <a:endParaRPr lang="en-GB" sz="1100" b="1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Calibri Light" panose="020F0302020204030204" pitchFamily="34" charset="0"/>
              </a:rPr>
              <a:t> 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Calibri Light" panose="020F0302020204030204" pitchFamily="34" charset="0"/>
              </a:rPr>
              <a:t>Those who haven’t been seen for 28days + (consider for enhanced support filter by 28+ toggle)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Calibri Light" panose="020F0302020204030204" pitchFamily="34" charset="0"/>
              </a:rPr>
              <a:t>Non allocated health care professional (in CMHT filter by no HCW)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Calibri Light" panose="020F0302020204030204" pitchFamily="34" charset="0"/>
              </a:rPr>
              <a:t>Breaches in 72 hour discharge (discharged from inpatient)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Calibri Light" panose="020F0302020204030204" pitchFamily="34" charset="0"/>
              </a:rPr>
              <a:t>Patients in contact with urgent care services in the last 7 days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Calibri Light" panose="020F0302020204030204" pitchFamily="34" charset="0"/>
              </a:rPr>
              <a:t> 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212121"/>
                </a:solidFill>
                <a:effectLst/>
                <a:latin typeface="Calibri Light" panose="020F0302020204030204" pitchFamily="34" charset="0"/>
              </a:rPr>
              <a:t>We also use it for monitoring of our inpatients and patients open to crisis services, I’ve attached a copy of the blank minutes for clarification,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B6A3C45-2DA9-8816-98F0-DE7D7AB856C8}"/>
              </a:ext>
            </a:extLst>
          </p:cNvPr>
          <p:cNvSpPr txBox="1"/>
          <p:nvPr/>
        </p:nvSpPr>
        <p:spPr>
          <a:xfrm>
            <a:off x="6617524" y="1723304"/>
            <a:ext cx="5574476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Aft>
                <a:spcPts val="0"/>
              </a:spcAft>
            </a:pPr>
            <a:r>
              <a:rPr lang="en-GB" sz="1100" b="1" i="0" u="none" strike="noStrike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In Team 3 we do use </a:t>
            </a:r>
            <a:r>
              <a:rPr lang="en-GB" sz="1100" b="1" i="0" u="none" strike="noStrike" dirty="0" err="1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MaST</a:t>
            </a:r>
            <a:r>
              <a:rPr lang="en-GB" sz="1100" b="1" i="0" u="none" strike="noStrike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 in MDT in the following ways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.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Those who have not been seen for 28 days (step down for PCN/GP/Positive Pathway).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Patients in contact with Urgent Care Services 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Oversight of unallocated cases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Those cohort of patients that are emerging in crisis.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pPr marL="457200" indent="-228600" algn="l">
              <a:spcAft>
                <a:spcPts val="0"/>
              </a:spcAft>
            </a:pP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Symbol" pitchFamily="2" charset="2"/>
              </a:rPr>
              <a:t>·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Times New Roman" panose="02020603050405020304" pitchFamily="18" charset="0"/>
              </a:rPr>
              <a:t>       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Those requiring follow up after a period of inpatient care.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Times New Roman" panose="02020603050405020304" pitchFamily="18" charset="0"/>
              </a:rPr>
              <a:t>   </a:t>
            </a:r>
            <a:r>
              <a:rPr lang="en-GB" sz="1100" b="0" i="0" u="none" strike="noStrike" dirty="0">
                <a:solidFill>
                  <a:srgbClr val="1F497D"/>
                </a:solidFill>
                <a:effectLst/>
                <a:latin typeface="Calibri" panose="020F0502020204030204" pitchFamily="34" charset="0"/>
              </a:rPr>
              <a:t> </a:t>
            </a:r>
            <a:endParaRPr lang="en-GB" sz="11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88535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1BAC8875B9935D438710B2FCEC058096" ma:contentTypeVersion="14" ma:contentTypeDescription="Create a new document." ma:contentTypeScope="" ma:versionID="8b42d9ecd69cfe84fa71827127aab47c">
  <xsd:schema xmlns:xsd="http://www.w3.org/2001/XMLSchema" xmlns:xs="http://www.w3.org/2001/XMLSchema" xmlns:p="http://schemas.microsoft.com/office/2006/metadata/properties" xmlns:ns2="ecee6f2e-792a-4878-9518-a36885c49771" xmlns:ns3="58d34518-8e21-4bf6-990b-f5fecf99ddf4" targetNamespace="http://schemas.microsoft.com/office/2006/metadata/properties" ma:root="true" ma:fieldsID="efaead7d2b763ffce1335df8ffd4fe16" ns2:_="" ns3:_="">
    <xsd:import namespace="ecee6f2e-792a-4878-9518-a36885c49771"/>
    <xsd:import namespace="58d34518-8e21-4bf6-990b-f5fecf99ddf4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ee6f2e-792a-4878-9518-a36885c4977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89129cfc-5fe7-4955-85bf-5ebb996f22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8d34518-8e21-4bf6-990b-f5fecf99ddf4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dd780f1c-ee2b-459e-851d-fe59fb84bbdf}" ma:internalName="TaxCatchAll" ma:showField="CatchAllData" ma:web="58d34518-8e21-4bf6-990b-f5fecf99ddf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ecee6f2e-792a-4878-9518-a36885c49771">
      <Terms xmlns="http://schemas.microsoft.com/office/infopath/2007/PartnerControls"/>
    </lcf76f155ced4ddcb4097134ff3c332f>
    <TaxCatchAll xmlns="58d34518-8e21-4bf6-990b-f5fecf99ddf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D0DD3A-7803-491D-AD89-619342132908}"/>
</file>

<file path=customXml/itemProps2.xml><?xml version="1.0" encoding="utf-8"?>
<ds:datastoreItem xmlns:ds="http://schemas.openxmlformats.org/officeDocument/2006/customXml" ds:itemID="{FEA97FD2-7D7C-463B-ACB2-E5585ABE860D}">
  <ds:schemaRefs>
    <ds:schemaRef ds:uri="http://www.w3.org/XML/1998/namespace"/>
    <ds:schemaRef ds:uri="http://purl.org/dc/elements/1.1/"/>
    <ds:schemaRef ds:uri="b8db917e-ecd9-4280-a9da-b33ea31d24e8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purl.org/dc/terms/"/>
    <ds:schemaRef ds:uri="http://schemas.microsoft.com/office/2006/metadata/properties"/>
    <ds:schemaRef ds:uri="http://schemas.openxmlformats.org/package/2006/metadata/core-properties"/>
    <ds:schemaRef ds:uri="c54cd0b1-224b-4697-9b41-5db5d555347a"/>
  </ds:schemaRefs>
</ds:datastoreItem>
</file>

<file path=customXml/itemProps3.xml><?xml version="1.0" encoding="utf-8"?>
<ds:datastoreItem xmlns:ds="http://schemas.openxmlformats.org/officeDocument/2006/customXml" ds:itemID="{28037EAF-683D-42AE-BACF-13A32A2CB2D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158</TotalTime>
  <Words>837</Words>
  <Application>Microsoft Macintosh PowerPoint</Application>
  <PresentationFormat>Widescreen</PresentationFormat>
  <Paragraphs>92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Calibri Light</vt:lpstr>
      <vt:lpstr>Symbol</vt:lpstr>
      <vt:lpstr>Times New Roman</vt:lpstr>
      <vt:lpstr>Wingdings</vt:lpstr>
      <vt:lpstr>Office Theme</vt:lpstr>
      <vt:lpstr>New Trust  Plan outline  and clinical considerations </vt:lpstr>
      <vt:lpstr>Activity:  Use of RTMO page in proactive discharge planning </vt:lpstr>
      <vt:lpstr>Discharge pathway planning  Step-by-Step</vt:lpstr>
      <vt:lpstr>Activity:  Use of MaST in Patient risk management  </vt:lpstr>
      <vt:lpstr>Proactive support for safety huddles  Step-by-Step</vt:lpstr>
      <vt:lpstr>Approaching this with teams </vt:lpstr>
      <vt:lpstr>Outcomes focused </vt:lpstr>
      <vt:lpstr>Activity:  Use of MaST in supporting vulnerable cohorts</vt:lpstr>
      <vt:lpstr>Feedback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 for us</dc:title>
  <dc:creator>Zo Payne</dc:creator>
  <cp:lastModifiedBy>Zo Payne</cp:lastModifiedBy>
  <cp:revision>23</cp:revision>
  <dcterms:created xsi:type="dcterms:W3CDTF">2024-03-12T11:27:49Z</dcterms:created>
  <dcterms:modified xsi:type="dcterms:W3CDTF">2024-09-13T11:24:32Z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0x01010018E7A4A519149B49ACD4DE108F659538</vt:lpwstr>
  </property>
  <property fmtid="{D5CDD505-2E9C-101B-9397-08002B2CF9AE}" pid="3" name="MediaServiceImageTags">
    <vt:lpwstr/>
  </property>
</Properties>
</file>